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6" r:id="rId2"/>
    <p:sldMasterId id="2147483758" r:id="rId3"/>
  </p:sldMasterIdLst>
  <p:notesMasterIdLst>
    <p:notesMasterId r:id="rId19"/>
  </p:notesMasterIdLst>
  <p:sldIdLst>
    <p:sldId id="270" r:id="rId4"/>
    <p:sldId id="256" r:id="rId5"/>
    <p:sldId id="257" r:id="rId6"/>
    <p:sldId id="277" r:id="rId7"/>
    <p:sldId id="276" r:id="rId8"/>
    <p:sldId id="271" r:id="rId9"/>
    <p:sldId id="272" r:id="rId10"/>
    <p:sldId id="273" r:id="rId11"/>
    <p:sldId id="275" r:id="rId12"/>
    <p:sldId id="262" r:id="rId13"/>
    <p:sldId id="258" r:id="rId14"/>
    <p:sldId id="259" r:id="rId15"/>
    <p:sldId id="274" r:id="rId16"/>
    <p:sldId id="261" r:id="rId17"/>
    <p:sldId id="26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5622" autoAdjust="0"/>
    <p:restoredTop sz="94673" autoAdjust="0"/>
  </p:normalViewPr>
  <p:slideViewPr>
    <p:cSldViewPr>
      <p:cViewPr>
        <p:scale>
          <a:sx n="66" d="100"/>
          <a:sy n="66" d="100"/>
        </p:scale>
        <p:origin x="-1786" y="-456"/>
      </p:cViewPr>
      <p:guideLst>
        <p:guide orient="horz" pos="2160"/>
        <p:guide pos="2880"/>
      </p:guideLst>
    </p:cSldViewPr>
  </p:slideViewPr>
  <p:outlineViewPr>
    <p:cViewPr>
      <p:scale>
        <a:sx n="33" d="100"/>
        <a:sy n="33" d="100"/>
      </p:scale>
      <p:origin x="206" y="6182"/>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C8A17C-B055-437B-9866-125FA7C3DD3F}" type="datetimeFigureOut">
              <a:rPr lang="en-US" smtClean="0"/>
              <a:pPr/>
              <a:t>11/5/2019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86AC4-D909-4752-AB3B-B454196292AD}" type="slidenum">
              <a:rPr lang="en-US" smtClean="0"/>
              <a:pPr/>
              <a:t>‹#›</a:t>
            </a:fld>
            <a:endParaRPr lang="en-US"/>
          </a:p>
        </p:txBody>
      </p:sp>
    </p:spTree>
    <p:extLst>
      <p:ext uri="{BB962C8B-B14F-4D97-AF65-F5344CB8AC3E}">
        <p14:creationId xmlns:p14="http://schemas.microsoft.com/office/powerpoint/2010/main" xmlns="" val="216746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A386AC4-D909-4752-AB3B-B454196292AD}"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p:cNvGrpSpPr/>
          <p:nvPr/>
        </p:nvGrpSpPr>
        <p:grpSpPr>
          <a:xfrm>
            <a:off x="4485133" y="0"/>
            <a:ext cx="4658868" cy="6858000"/>
            <a:chOff x="4503738" y="542925"/>
            <a:chExt cx="1617663" cy="1785938"/>
          </a:xfrm>
        </p:grpSpPr>
        <p:sp>
          <p:nvSpPr>
            <p:cNvPr id="158" name="Freeform 303"/>
            <p:cNvSpPr>
              <a:spLocks/>
            </p:cNvSpPr>
            <p:nvPr userDrawn="1"/>
          </p:nvSpPr>
          <p:spPr bwMode="auto">
            <a:xfrm>
              <a:off x="5059363" y="1882775"/>
              <a:ext cx="555625" cy="446088"/>
            </a:xfrm>
            <a:custGeom>
              <a:avLst/>
              <a:gdLst>
                <a:gd name="T0" fmla="*/ 349 w 699"/>
                <a:gd name="T1" fmla="*/ 0 h 562"/>
                <a:gd name="T2" fmla="*/ 699 w 699"/>
                <a:gd name="T3" fmla="*/ 562 h 562"/>
                <a:gd name="T4" fmla="*/ 0 w 699"/>
                <a:gd name="T5" fmla="*/ 562 h 562"/>
                <a:gd name="T6" fmla="*/ 174 w 699"/>
                <a:gd name="T7" fmla="*/ 281 h 562"/>
                <a:gd name="T8" fmla="*/ 349 w 699"/>
                <a:gd name="T9" fmla="*/ 0 h 562"/>
              </a:gdLst>
              <a:ahLst/>
              <a:cxnLst>
                <a:cxn ang="0">
                  <a:pos x="T0" y="T1"/>
                </a:cxn>
                <a:cxn ang="0">
                  <a:pos x="T2" y="T3"/>
                </a:cxn>
                <a:cxn ang="0">
                  <a:pos x="T4" y="T5"/>
                </a:cxn>
                <a:cxn ang="0">
                  <a:pos x="T6" y="T7"/>
                </a:cxn>
                <a:cxn ang="0">
                  <a:pos x="T8" y="T9"/>
                </a:cxn>
              </a:cxnLst>
              <a:rect l="0" t="0" r="r" b="b"/>
              <a:pathLst>
                <a:path w="699" h="562">
                  <a:moveTo>
                    <a:pt x="349" y="0"/>
                  </a:moveTo>
                  <a:lnTo>
                    <a:pt x="699" y="562"/>
                  </a:lnTo>
                  <a:lnTo>
                    <a:pt x="0" y="562"/>
                  </a:lnTo>
                  <a:lnTo>
                    <a:pt x="174" y="281"/>
                  </a:lnTo>
                  <a:lnTo>
                    <a:pt x="349" y="0"/>
                  </a:lnTo>
                  <a:close/>
                </a:path>
              </a:pathLst>
            </a:custGeom>
            <a:solidFill>
              <a:srgbClr val="A2BAF0"/>
            </a:solidFill>
            <a:ln w="0">
              <a:solidFill>
                <a:srgbClr val="A2BAF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04"/>
            <p:cNvSpPr>
              <a:spLocks/>
            </p:cNvSpPr>
            <p:nvPr userDrawn="1"/>
          </p:nvSpPr>
          <p:spPr bwMode="auto">
            <a:xfrm>
              <a:off x="5616575" y="1882775"/>
              <a:ext cx="504825" cy="446088"/>
            </a:xfrm>
            <a:custGeom>
              <a:avLst/>
              <a:gdLst>
                <a:gd name="T0" fmla="*/ 349 w 636"/>
                <a:gd name="T1" fmla="*/ 0 h 562"/>
                <a:gd name="T2" fmla="*/ 524 w 636"/>
                <a:gd name="T3" fmla="*/ 281 h 562"/>
                <a:gd name="T4" fmla="*/ 636 w 636"/>
                <a:gd name="T5" fmla="*/ 462 h 562"/>
                <a:gd name="T6" fmla="*/ 636 w 636"/>
                <a:gd name="T7" fmla="*/ 562 h 562"/>
                <a:gd name="T8" fmla="*/ 0 w 636"/>
                <a:gd name="T9" fmla="*/ 562 h 562"/>
                <a:gd name="T10" fmla="*/ 349 w 636"/>
                <a:gd name="T11" fmla="*/ 0 h 562"/>
              </a:gdLst>
              <a:ahLst/>
              <a:cxnLst>
                <a:cxn ang="0">
                  <a:pos x="T0" y="T1"/>
                </a:cxn>
                <a:cxn ang="0">
                  <a:pos x="T2" y="T3"/>
                </a:cxn>
                <a:cxn ang="0">
                  <a:pos x="T4" y="T5"/>
                </a:cxn>
                <a:cxn ang="0">
                  <a:pos x="T6" y="T7"/>
                </a:cxn>
                <a:cxn ang="0">
                  <a:pos x="T8" y="T9"/>
                </a:cxn>
                <a:cxn ang="0">
                  <a:pos x="T10" y="T11"/>
                </a:cxn>
              </a:cxnLst>
              <a:rect l="0" t="0" r="r" b="b"/>
              <a:pathLst>
                <a:path w="636" h="562">
                  <a:moveTo>
                    <a:pt x="349" y="0"/>
                  </a:moveTo>
                  <a:lnTo>
                    <a:pt x="524" y="281"/>
                  </a:lnTo>
                  <a:lnTo>
                    <a:pt x="636" y="462"/>
                  </a:lnTo>
                  <a:lnTo>
                    <a:pt x="636" y="562"/>
                  </a:lnTo>
                  <a:lnTo>
                    <a:pt x="0" y="562"/>
                  </a:lnTo>
                  <a:lnTo>
                    <a:pt x="349" y="0"/>
                  </a:lnTo>
                  <a:close/>
                </a:path>
              </a:pathLst>
            </a:custGeom>
            <a:solidFill>
              <a:srgbClr val="C5C9FF"/>
            </a:solidFill>
            <a:ln w="0">
              <a:solidFill>
                <a:srgbClr val="C5C9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05"/>
            <p:cNvSpPr>
              <a:spLocks/>
            </p:cNvSpPr>
            <p:nvPr userDrawn="1"/>
          </p:nvSpPr>
          <p:spPr bwMode="auto">
            <a:xfrm>
              <a:off x="4781550" y="1882775"/>
              <a:ext cx="555625" cy="446088"/>
            </a:xfrm>
            <a:custGeom>
              <a:avLst/>
              <a:gdLst>
                <a:gd name="T0" fmla="*/ 0 w 701"/>
                <a:gd name="T1" fmla="*/ 0 h 562"/>
                <a:gd name="T2" fmla="*/ 701 w 701"/>
                <a:gd name="T3" fmla="*/ 0 h 562"/>
                <a:gd name="T4" fmla="*/ 526 w 701"/>
                <a:gd name="T5" fmla="*/ 281 h 562"/>
                <a:gd name="T6" fmla="*/ 352 w 701"/>
                <a:gd name="T7" fmla="*/ 562 h 562"/>
                <a:gd name="T8" fmla="*/ 350 w 701"/>
                <a:gd name="T9" fmla="*/ 562 h 562"/>
                <a:gd name="T10" fmla="*/ 175 w 701"/>
                <a:gd name="T11" fmla="*/ 281 h 562"/>
                <a:gd name="T12" fmla="*/ 0 w 701"/>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01" h="562">
                  <a:moveTo>
                    <a:pt x="0" y="0"/>
                  </a:moveTo>
                  <a:lnTo>
                    <a:pt x="701" y="0"/>
                  </a:lnTo>
                  <a:lnTo>
                    <a:pt x="526" y="281"/>
                  </a:lnTo>
                  <a:lnTo>
                    <a:pt x="352" y="562"/>
                  </a:lnTo>
                  <a:lnTo>
                    <a:pt x="350" y="562"/>
                  </a:lnTo>
                  <a:lnTo>
                    <a:pt x="175" y="281"/>
                  </a:lnTo>
                  <a:lnTo>
                    <a:pt x="0" y="0"/>
                  </a:lnTo>
                  <a:close/>
                </a:path>
              </a:pathLst>
            </a:custGeom>
            <a:solidFill>
              <a:srgbClr val="A2C8F0"/>
            </a:solidFill>
            <a:ln w="0">
              <a:solidFill>
                <a:srgbClr val="A2C8F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06"/>
            <p:cNvSpPr>
              <a:spLocks/>
            </p:cNvSpPr>
            <p:nvPr userDrawn="1"/>
          </p:nvSpPr>
          <p:spPr bwMode="auto">
            <a:xfrm>
              <a:off x="5337175" y="1882775"/>
              <a:ext cx="557213" cy="446088"/>
            </a:xfrm>
            <a:custGeom>
              <a:avLst/>
              <a:gdLst>
                <a:gd name="T0" fmla="*/ 0 w 701"/>
                <a:gd name="T1" fmla="*/ 0 h 562"/>
                <a:gd name="T2" fmla="*/ 701 w 701"/>
                <a:gd name="T3" fmla="*/ 0 h 562"/>
                <a:gd name="T4" fmla="*/ 352 w 701"/>
                <a:gd name="T5" fmla="*/ 562 h 562"/>
                <a:gd name="T6" fmla="*/ 350 w 701"/>
                <a:gd name="T7" fmla="*/ 562 h 562"/>
                <a:gd name="T8" fmla="*/ 0 w 701"/>
                <a:gd name="T9" fmla="*/ 0 h 562"/>
              </a:gdLst>
              <a:ahLst/>
              <a:cxnLst>
                <a:cxn ang="0">
                  <a:pos x="T0" y="T1"/>
                </a:cxn>
                <a:cxn ang="0">
                  <a:pos x="T2" y="T3"/>
                </a:cxn>
                <a:cxn ang="0">
                  <a:pos x="T4" y="T5"/>
                </a:cxn>
                <a:cxn ang="0">
                  <a:pos x="T6" y="T7"/>
                </a:cxn>
                <a:cxn ang="0">
                  <a:pos x="T8" y="T9"/>
                </a:cxn>
              </a:cxnLst>
              <a:rect l="0" t="0" r="r" b="b"/>
              <a:pathLst>
                <a:path w="701" h="562">
                  <a:moveTo>
                    <a:pt x="0" y="0"/>
                  </a:moveTo>
                  <a:lnTo>
                    <a:pt x="701" y="0"/>
                  </a:lnTo>
                  <a:lnTo>
                    <a:pt x="352" y="562"/>
                  </a:lnTo>
                  <a:lnTo>
                    <a:pt x="350" y="562"/>
                  </a:lnTo>
                  <a:lnTo>
                    <a:pt x="0" y="0"/>
                  </a:lnTo>
                  <a:close/>
                </a:path>
              </a:pathLst>
            </a:custGeom>
            <a:solidFill>
              <a:srgbClr val="7E8FFA"/>
            </a:solidFill>
            <a:ln w="0">
              <a:solidFill>
                <a:srgbClr val="7E8FF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07"/>
            <p:cNvSpPr>
              <a:spLocks/>
            </p:cNvSpPr>
            <p:nvPr userDrawn="1"/>
          </p:nvSpPr>
          <p:spPr bwMode="auto">
            <a:xfrm>
              <a:off x="5894388" y="1882775"/>
              <a:ext cx="227013" cy="366713"/>
            </a:xfrm>
            <a:custGeom>
              <a:avLst/>
              <a:gdLst>
                <a:gd name="T0" fmla="*/ 0 w 287"/>
                <a:gd name="T1" fmla="*/ 0 h 462"/>
                <a:gd name="T2" fmla="*/ 287 w 287"/>
                <a:gd name="T3" fmla="*/ 0 h 462"/>
                <a:gd name="T4" fmla="*/ 287 w 287"/>
                <a:gd name="T5" fmla="*/ 462 h 462"/>
                <a:gd name="T6" fmla="*/ 175 w 287"/>
                <a:gd name="T7" fmla="*/ 281 h 462"/>
                <a:gd name="T8" fmla="*/ 0 w 287"/>
                <a:gd name="T9" fmla="*/ 0 h 462"/>
              </a:gdLst>
              <a:ahLst/>
              <a:cxnLst>
                <a:cxn ang="0">
                  <a:pos x="T0" y="T1"/>
                </a:cxn>
                <a:cxn ang="0">
                  <a:pos x="T2" y="T3"/>
                </a:cxn>
                <a:cxn ang="0">
                  <a:pos x="T4" y="T5"/>
                </a:cxn>
                <a:cxn ang="0">
                  <a:pos x="T6" y="T7"/>
                </a:cxn>
                <a:cxn ang="0">
                  <a:pos x="T8" y="T9"/>
                </a:cxn>
              </a:cxnLst>
              <a:rect l="0" t="0" r="r" b="b"/>
              <a:pathLst>
                <a:path w="287" h="462">
                  <a:moveTo>
                    <a:pt x="0" y="0"/>
                  </a:moveTo>
                  <a:lnTo>
                    <a:pt x="287" y="0"/>
                  </a:lnTo>
                  <a:lnTo>
                    <a:pt x="287" y="462"/>
                  </a:lnTo>
                  <a:lnTo>
                    <a:pt x="175" y="281"/>
                  </a:lnTo>
                  <a:lnTo>
                    <a:pt x="0" y="0"/>
                  </a:lnTo>
                  <a:close/>
                </a:path>
              </a:pathLst>
            </a:custGeom>
            <a:solidFill>
              <a:srgbClr val="DA68FF"/>
            </a:solidFill>
            <a:ln w="0">
              <a:solidFill>
                <a:srgbClr val="DA68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308"/>
            <p:cNvSpPr>
              <a:spLocks/>
            </p:cNvSpPr>
            <p:nvPr userDrawn="1"/>
          </p:nvSpPr>
          <p:spPr bwMode="auto">
            <a:xfrm>
              <a:off x="4503738" y="1435100"/>
              <a:ext cx="555625" cy="447675"/>
            </a:xfrm>
            <a:custGeom>
              <a:avLst/>
              <a:gdLst>
                <a:gd name="T0" fmla="*/ 0 w 701"/>
                <a:gd name="T1" fmla="*/ 0 h 563"/>
                <a:gd name="T2" fmla="*/ 701 w 701"/>
                <a:gd name="T3" fmla="*/ 0 h 563"/>
                <a:gd name="T4" fmla="*/ 524 w 701"/>
                <a:gd name="T5" fmla="*/ 280 h 563"/>
                <a:gd name="T6" fmla="*/ 349 w 701"/>
                <a:gd name="T7" fmla="*/ 563 h 563"/>
                <a:gd name="T8" fmla="*/ 0 w 701"/>
                <a:gd name="T9" fmla="*/ 0 h 563"/>
              </a:gdLst>
              <a:ahLst/>
              <a:cxnLst>
                <a:cxn ang="0">
                  <a:pos x="T0" y="T1"/>
                </a:cxn>
                <a:cxn ang="0">
                  <a:pos x="T2" y="T3"/>
                </a:cxn>
                <a:cxn ang="0">
                  <a:pos x="T4" y="T5"/>
                </a:cxn>
                <a:cxn ang="0">
                  <a:pos x="T6" y="T7"/>
                </a:cxn>
                <a:cxn ang="0">
                  <a:pos x="T8" y="T9"/>
                </a:cxn>
              </a:cxnLst>
              <a:rect l="0" t="0" r="r" b="b"/>
              <a:pathLst>
                <a:path w="701" h="563">
                  <a:moveTo>
                    <a:pt x="0" y="0"/>
                  </a:moveTo>
                  <a:lnTo>
                    <a:pt x="701" y="0"/>
                  </a:lnTo>
                  <a:lnTo>
                    <a:pt x="524" y="280"/>
                  </a:lnTo>
                  <a:lnTo>
                    <a:pt x="349" y="563"/>
                  </a:lnTo>
                  <a:lnTo>
                    <a:pt x="0" y="0"/>
                  </a:lnTo>
                  <a:close/>
                </a:path>
              </a:pathLst>
            </a:custGeom>
            <a:solidFill>
              <a:srgbClr val="60B3FD"/>
            </a:solidFill>
            <a:ln w="0">
              <a:solidFill>
                <a:srgbClr val="60B3F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309"/>
            <p:cNvSpPr>
              <a:spLocks/>
            </p:cNvSpPr>
            <p:nvPr userDrawn="1"/>
          </p:nvSpPr>
          <p:spPr bwMode="auto">
            <a:xfrm>
              <a:off x="5059363" y="1435100"/>
              <a:ext cx="557213" cy="447675"/>
            </a:xfrm>
            <a:custGeom>
              <a:avLst/>
              <a:gdLst>
                <a:gd name="T0" fmla="*/ 0 w 701"/>
                <a:gd name="T1" fmla="*/ 0 h 563"/>
                <a:gd name="T2" fmla="*/ 701 w 701"/>
                <a:gd name="T3" fmla="*/ 0 h 563"/>
                <a:gd name="T4" fmla="*/ 349 w 701"/>
                <a:gd name="T5" fmla="*/ 563 h 563"/>
                <a:gd name="T6" fmla="*/ 174 w 701"/>
                <a:gd name="T7" fmla="*/ 280 h 563"/>
                <a:gd name="T8" fmla="*/ 0 w 701"/>
                <a:gd name="T9" fmla="*/ 0 h 563"/>
              </a:gdLst>
              <a:ahLst/>
              <a:cxnLst>
                <a:cxn ang="0">
                  <a:pos x="T0" y="T1"/>
                </a:cxn>
                <a:cxn ang="0">
                  <a:pos x="T2" y="T3"/>
                </a:cxn>
                <a:cxn ang="0">
                  <a:pos x="T4" y="T5"/>
                </a:cxn>
                <a:cxn ang="0">
                  <a:pos x="T6" y="T7"/>
                </a:cxn>
                <a:cxn ang="0">
                  <a:pos x="T8" y="T9"/>
                </a:cxn>
              </a:cxnLst>
              <a:rect l="0" t="0" r="r" b="b"/>
              <a:pathLst>
                <a:path w="701" h="563">
                  <a:moveTo>
                    <a:pt x="0" y="0"/>
                  </a:moveTo>
                  <a:lnTo>
                    <a:pt x="701" y="0"/>
                  </a:lnTo>
                  <a:lnTo>
                    <a:pt x="349" y="563"/>
                  </a:lnTo>
                  <a:lnTo>
                    <a:pt x="174" y="280"/>
                  </a:lnTo>
                  <a:lnTo>
                    <a:pt x="0" y="0"/>
                  </a:lnTo>
                  <a:close/>
                </a:path>
              </a:pathLst>
            </a:custGeom>
            <a:solidFill>
              <a:srgbClr val="8583FF"/>
            </a:solidFill>
            <a:ln w="0">
              <a:solidFill>
                <a:srgbClr val="8583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310"/>
            <p:cNvSpPr>
              <a:spLocks/>
            </p:cNvSpPr>
            <p:nvPr userDrawn="1"/>
          </p:nvSpPr>
          <p:spPr bwMode="auto">
            <a:xfrm>
              <a:off x="5616575" y="1435100"/>
              <a:ext cx="504825" cy="447675"/>
            </a:xfrm>
            <a:custGeom>
              <a:avLst/>
              <a:gdLst>
                <a:gd name="T0" fmla="*/ 0 w 636"/>
                <a:gd name="T1" fmla="*/ 0 h 563"/>
                <a:gd name="T2" fmla="*/ 636 w 636"/>
                <a:gd name="T3" fmla="*/ 0 h 563"/>
                <a:gd name="T4" fmla="*/ 636 w 636"/>
                <a:gd name="T5" fmla="*/ 102 h 563"/>
                <a:gd name="T6" fmla="*/ 524 w 636"/>
                <a:gd name="T7" fmla="*/ 280 h 563"/>
                <a:gd name="T8" fmla="*/ 349 w 636"/>
                <a:gd name="T9" fmla="*/ 563 h 563"/>
                <a:gd name="T10" fmla="*/ 0 w 636"/>
                <a:gd name="T11" fmla="*/ 0 h 563"/>
              </a:gdLst>
              <a:ahLst/>
              <a:cxnLst>
                <a:cxn ang="0">
                  <a:pos x="T0" y="T1"/>
                </a:cxn>
                <a:cxn ang="0">
                  <a:pos x="T2" y="T3"/>
                </a:cxn>
                <a:cxn ang="0">
                  <a:pos x="T4" y="T5"/>
                </a:cxn>
                <a:cxn ang="0">
                  <a:pos x="T6" y="T7"/>
                </a:cxn>
                <a:cxn ang="0">
                  <a:pos x="T8" y="T9"/>
                </a:cxn>
                <a:cxn ang="0">
                  <a:pos x="T10" y="T11"/>
                </a:cxn>
              </a:cxnLst>
              <a:rect l="0" t="0" r="r" b="b"/>
              <a:pathLst>
                <a:path w="636" h="563">
                  <a:moveTo>
                    <a:pt x="0" y="0"/>
                  </a:moveTo>
                  <a:lnTo>
                    <a:pt x="636" y="0"/>
                  </a:lnTo>
                  <a:lnTo>
                    <a:pt x="636" y="102"/>
                  </a:lnTo>
                  <a:lnTo>
                    <a:pt x="524" y="280"/>
                  </a:lnTo>
                  <a:lnTo>
                    <a:pt x="349" y="563"/>
                  </a:lnTo>
                  <a:lnTo>
                    <a:pt x="0" y="0"/>
                  </a:lnTo>
                  <a:close/>
                </a:path>
              </a:pathLst>
            </a:custGeom>
            <a:solidFill>
              <a:srgbClr val="CD4EEE"/>
            </a:solidFill>
            <a:ln w="0">
              <a:solidFill>
                <a:srgbClr val="CD4EE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311"/>
            <p:cNvSpPr>
              <a:spLocks/>
            </p:cNvSpPr>
            <p:nvPr userDrawn="1"/>
          </p:nvSpPr>
          <p:spPr bwMode="auto">
            <a:xfrm>
              <a:off x="4781550" y="1435100"/>
              <a:ext cx="555625" cy="447675"/>
            </a:xfrm>
            <a:custGeom>
              <a:avLst/>
              <a:gdLst>
                <a:gd name="T0" fmla="*/ 352 w 701"/>
                <a:gd name="T1" fmla="*/ 0 h 563"/>
                <a:gd name="T2" fmla="*/ 526 w 701"/>
                <a:gd name="T3" fmla="*/ 280 h 563"/>
                <a:gd name="T4" fmla="*/ 701 w 701"/>
                <a:gd name="T5" fmla="*/ 563 h 563"/>
                <a:gd name="T6" fmla="*/ 0 w 701"/>
                <a:gd name="T7" fmla="*/ 563 h 563"/>
                <a:gd name="T8" fmla="*/ 175 w 701"/>
                <a:gd name="T9" fmla="*/ 280 h 563"/>
                <a:gd name="T10" fmla="*/ 352 w 701"/>
                <a:gd name="T11" fmla="*/ 0 h 563"/>
              </a:gdLst>
              <a:ahLst/>
              <a:cxnLst>
                <a:cxn ang="0">
                  <a:pos x="T0" y="T1"/>
                </a:cxn>
                <a:cxn ang="0">
                  <a:pos x="T2" y="T3"/>
                </a:cxn>
                <a:cxn ang="0">
                  <a:pos x="T4" y="T5"/>
                </a:cxn>
                <a:cxn ang="0">
                  <a:pos x="T6" y="T7"/>
                </a:cxn>
                <a:cxn ang="0">
                  <a:pos x="T8" y="T9"/>
                </a:cxn>
                <a:cxn ang="0">
                  <a:pos x="T10" y="T11"/>
                </a:cxn>
              </a:cxnLst>
              <a:rect l="0" t="0" r="r" b="b"/>
              <a:pathLst>
                <a:path w="701" h="563">
                  <a:moveTo>
                    <a:pt x="352" y="0"/>
                  </a:moveTo>
                  <a:lnTo>
                    <a:pt x="526" y="280"/>
                  </a:lnTo>
                  <a:lnTo>
                    <a:pt x="701" y="563"/>
                  </a:lnTo>
                  <a:lnTo>
                    <a:pt x="0" y="563"/>
                  </a:lnTo>
                  <a:lnTo>
                    <a:pt x="175" y="280"/>
                  </a:lnTo>
                  <a:lnTo>
                    <a:pt x="352" y="0"/>
                  </a:lnTo>
                  <a:close/>
                </a:path>
              </a:pathLst>
            </a:custGeom>
            <a:solidFill>
              <a:srgbClr val="D3F9F7"/>
            </a:solidFill>
            <a:ln w="0">
              <a:solidFill>
                <a:srgbClr val="D3F9F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312"/>
            <p:cNvSpPr>
              <a:spLocks/>
            </p:cNvSpPr>
            <p:nvPr userDrawn="1"/>
          </p:nvSpPr>
          <p:spPr bwMode="auto">
            <a:xfrm>
              <a:off x="5337175" y="1435100"/>
              <a:ext cx="557213" cy="447675"/>
            </a:xfrm>
            <a:custGeom>
              <a:avLst/>
              <a:gdLst>
                <a:gd name="T0" fmla="*/ 352 w 701"/>
                <a:gd name="T1" fmla="*/ 0 h 563"/>
                <a:gd name="T2" fmla="*/ 701 w 701"/>
                <a:gd name="T3" fmla="*/ 563 h 563"/>
                <a:gd name="T4" fmla="*/ 0 w 701"/>
                <a:gd name="T5" fmla="*/ 563 h 563"/>
                <a:gd name="T6" fmla="*/ 352 w 701"/>
                <a:gd name="T7" fmla="*/ 0 h 563"/>
              </a:gdLst>
              <a:ahLst/>
              <a:cxnLst>
                <a:cxn ang="0">
                  <a:pos x="T0" y="T1"/>
                </a:cxn>
                <a:cxn ang="0">
                  <a:pos x="T2" y="T3"/>
                </a:cxn>
                <a:cxn ang="0">
                  <a:pos x="T4" y="T5"/>
                </a:cxn>
                <a:cxn ang="0">
                  <a:pos x="T6" y="T7"/>
                </a:cxn>
              </a:cxnLst>
              <a:rect l="0" t="0" r="r" b="b"/>
              <a:pathLst>
                <a:path w="701" h="563">
                  <a:moveTo>
                    <a:pt x="352" y="0"/>
                  </a:moveTo>
                  <a:lnTo>
                    <a:pt x="701" y="563"/>
                  </a:lnTo>
                  <a:lnTo>
                    <a:pt x="0" y="563"/>
                  </a:lnTo>
                  <a:lnTo>
                    <a:pt x="352" y="0"/>
                  </a:lnTo>
                  <a:close/>
                </a:path>
              </a:pathLst>
            </a:custGeom>
            <a:solidFill>
              <a:srgbClr val="B7B3FD"/>
            </a:solidFill>
            <a:ln w="0">
              <a:solidFill>
                <a:srgbClr val="B7B3F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313"/>
            <p:cNvSpPr>
              <a:spLocks/>
            </p:cNvSpPr>
            <p:nvPr userDrawn="1"/>
          </p:nvSpPr>
          <p:spPr bwMode="auto">
            <a:xfrm>
              <a:off x="5894388" y="1516063"/>
              <a:ext cx="227013" cy="366713"/>
            </a:xfrm>
            <a:custGeom>
              <a:avLst/>
              <a:gdLst>
                <a:gd name="T0" fmla="*/ 287 w 287"/>
                <a:gd name="T1" fmla="*/ 0 h 461"/>
                <a:gd name="T2" fmla="*/ 287 w 287"/>
                <a:gd name="T3" fmla="*/ 461 h 461"/>
                <a:gd name="T4" fmla="*/ 0 w 287"/>
                <a:gd name="T5" fmla="*/ 461 h 461"/>
                <a:gd name="T6" fmla="*/ 175 w 287"/>
                <a:gd name="T7" fmla="*/ 178 h 461"/>
                <a:gd name="T8" fmla="*/ 287 w 287"/>
                <a:gd name="T9" fmla="*/ 0 h 461"/>
              </a:gdLst>
              <a:ahLst/>
              <a:cxnLst>
                <a:cxn ang="0">
                  <a:pos x="T0" y="T1"/>
                </a:cxn>
                <a:cxn ang="0">
                  <a:pos x="T2" y="T3"/>
                </a:cxn>
                <a:cxn ang="0">
                  <a:pos x="T4" y="T5"/>
                </a:cxn>
                <a:cxn ang="0">
                  <a:pos x="T6" y="T7"/>
                </a:cxn>
                <a:cxn ang="0">
                  <a:pos x="T8" y="T9"/>
                </a:cxn>
              </a:cxnLst>
              <a:rect l="0" t="0" r="r" b="b"/>
              <a:pathLst>
                <a:path w="287" h="461">
                  <a:moveTo>
                    <a:pt x="287" y="0"/>
                  </a:moveTo>
                  <a:lnTo>
                    <a:pt x="287" y="461"/>
                  </a:lnTo>
                  <a:lnTo>
                    <a:pt x="0" y="461"/>
                  </a:lnTo>
                  <a:lnTo>
                    <a:pt x="175" y="178"/>
                  </a:lnTo>
                  <a:lnTo>
                    <a:pt x="287" y="0"/>
                  </a:lnTo>
                  <a:close/>
                </a:path>
              </a:pathLst>
            </a:custGeom>
            <a:solidFill>
              <a:srgbClr val="BF45F5"/>
            </a:solidFill>
            <a:ln w="0">
              <a:solidFill>
                <a:srgbClr val="BF45F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314"/>
            <p:cNvSpPr>
              <a:spLocks/>
            </p:cNvSpPr>
            <p:nvPr userDrawn="1"/>
          </p:nvSpPr>
          <p:spPr bwMode="auto">
            <a:xfrm>
              <a:off x="4503738" y="987425"/>
              <a:ext cx="555625" cy="447675"/>
            </a:xfrm>
            <a:custGeom>
              <a:avLst/>
              <a:gdLst>
                <a:gd name="T0" fmla="*/ 349 w 701"/>
                <a:gd name="T1" fmla="*/ 0 h 564"/>
                <a:gd name="T2" fmla="*/ 524 w 701"/>
                <a:gd name="T3" fmla="*/ 283 h 564"/>
                <a:gd name="T4" fmla="*/ 701 w 701"/>
                <a:gd name="T5" fmla="*/ 564 h 564"/>
                <a:gd name="T6" fmla="*/ 0 w 701"/>
                <a:gd name="T7" fmla="*/ 564 h 564"/>
                <a:gd name="T8" fmla="*/ 349 w 701"/>
                <a:gd name="T9" fmla="*/ 0 h 564"/>
              </a:gdLst>
              <a:ahLst/>
              <a:cxnLst>
                <a:cxn ang="0">
                  <a:pos x="T0" y="T1"/>
                </a:cxn>
                <a:cxn ang="0">
                  <a:pos x="T2" y="T3"/>
                </a:cxn>
                <a:cxn ang="0">
                  <a:pos x="T4" y="T5"/>
                </a:cxn>
                <a:cxn ang="0">
                  <a:pos x="T6" y="T7"/>
                </a:cxn>
                <a:cxn ang="0">
                  <a:pos x="T8" y="T9"/>
                </a:cxn>
              </a:cxnLst>
              <a:rect l="0" t="0" r="r" b="b"/>
              <a:pathLst>
                <a:path w="701" h="564">
                  <a:moveTo>
                    <a:pt x="349" y="0"/>
                  </a:moveTo>
                  <a:lnTo>
                    <a:pt x="524" y="283"/>
                  </a:lnTo>
                  <a:lnTo>
                    <a:pt x="701" y="564"/>
                  </a:lnTo>
                  <a:lnTo>
                    <a:pt x="0" y="564"/>
                  </a:lnTo>
                  <a:lnTo>
                    <a:pt x="349" y="0"/>
                  </a:lnTo>
                  <a:close/>
                </a:path>
              </a:pathLst>
            </a:custGeom>
            <a:solidFill>
              <a:srgbClr val="7AE2F5"/>
            </a:solidFill>
            <a:ln w="0">
              <a:solidFill>
                <a:srgbClr val="7AE2F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315"/>
            <p:cNvSpPr>
              <a:spLocks/>
            </p:cNvSpPr>
            <p:nvPr userDrawn="1"/>
          </p:nvSpPr>
          <p:spPr bwMode="auto">
            <a:xfrm>
              <a:off x="5059363" y="987425"/>
              <a:ext cx="557213" cy="447675"/>
            </a:xfrm>
            <a:custGeom>
              <a:avLst/>
              <a:gdLst>
                <a:gd name="T0" fmla="*/ 349 w 701"/>
                <a:gd name="T1" fmla="*/ 0 h 564"/>
                <a:gd name="T2" fmla="*/ 701 w 701"/>
                <a:gd name="T3" fmla="*/ 564 h 564"/>
                <a:gd name="T4" fmla="*/ 0 w 701"/>
                <a:gd name="T5" fmla="*/ 564 h 564"/>
                <a:gd name="T6" fmla="*/ 174 w 701"/>
                <a:gd name="T7" fmla="*/ 283 h 564"/>
                <a:gd name="T8" fmla="*/ 349 w 701"/>
                <a:gd name="T9" fmla="*/ 0 h 564"/>
              </a:gdLst>
              <a:ahLst/>
              <a:cxnLst>
                <a:cxn ang="0">
                  <a:pos x="T0" y="T1"/>
                </a:cxn>
                <a:cxn ang="0">
                  <a:pos x="T2" y="T3"/>
                </a:cxn>
                <a:cxn ang="0">
                  <a:pos x="T4" y="T5"/>
                </a:cxn>
                <a:cxn ang="0">
                  <a:pos x="T6" y="T7"/>
                </a:cxn>
                <a:cxn ang="0">
                  <a:pos x="T8" y="T9"/>
                </a:cxn>
              </a:cxnLst>
              <a:rect l="0" t="0" r="r" b="b"/>
              <a:pathLst>
                <a:path w="701" h="564">
                  <a:moveTo>
                    <a:pt x="349" y="0"/>
                  </a:moveTo>
                  <a:lnTo>
                    <a:pt x="701" y="564"/>
                  </a:lnTo>
                  <a:lnTo>
                    <a:pt x="0" y="564"/>
                  </a:lnTo>
                  <a:lnTo>
                    <a:pt x="174" y="283"/>
                  </a:lnTo>
                  <a:lnTo>
                    <a:pt x="349" y="0"/>
                  </a:lnTo>
                  <a:close/>
                </a:path>
              </a:pathLst>
            </a:custGeom>
            <a:solidFill>
              <a:srgbClr val="C4C2ED"/>
            </a:solidFill>
            <a:ln w="0">
              <a:solidFill>
                <a:srgbClr val="C4C2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16"/>
            <p:cNvSpPr>
              <a:spLocks/>
            </p:cNvSpPr>
            <p:nvPr userDrawn="1"/>
          </p:nvSpPr>
          <p:spPr bwMode="auto">
            <a:xfrm>
              <a:off x="5616575" y="987425"/>
              <a:ext cx="504825" cy="447675"/>
            </a:xfrm>
            <a:custGeom>
              <a:avLst/>
              <a:gdLst>
                <a:gd name="T0" fmla="*/ 349 w 636"/>
                <a:gd name="T1" fmla="*/ 0 h 564"/>
                <a:gd name="T2" fmla="*/ 524 w 636"/>
                <a:gd name="T3" fmla="*/ 283 h 564"/>
                <a:gd name="T4" fmla="*/ 636 w 636"/>
                <a:gd name="T5" fmla="*/ 461 h 564"/>
                <a:gd name="T6" fmla="*/ 636 w 636"/>
                <a:gd name="T7" fmla="*/ 564 h 564"/>
                <a:gd name="T8" fmla="*/ 0 w 636"/>
                <a:gd name="T9" fmla="*/ 564 h 564"/>
                <a:gd name="T10" fmla="*/ 349 w 636"/>
                <a:gd name="T11" fmla="*/ 0 h 564"/>
              </a:gdLst>
              <a:ahLst/>
              <a:cxnLst>
                <a:cxn ang="0">
                  <a:pos x="T0" y="T1"/>
                </a:cxn>
                <a:cxn ang="0">
                  <a:pos x="T2" y="T3"/>
                </a:cxn>
                <a:cxn ang="0">
                  <a:pos x="T4" y="T5"/>
                </a:cxn>
                <a:cxn ang="0">
                  <a:pos x="T6" y="T7"/>
                </a:cxn>
                <a:cxn ang="0">
                  <a:pos x="T8" y="T9"/>
                </a:cxn>
                <a:cxn ang="0">
                  <a:pos x="T10" y="T11"/>
                </a:cxn>
              </a:cxnLst>
              <a:rect l="0" t="0" r="r" b="b"/>
              <a:pathLst>
                <a:path w="636" h="564">
                  <a:moveTo>
                    <a:pt x="349" y="0"/>
                  </a:moveTo>
                  <a:lnTo>
                    <a:pt x="524" y="283"/>
                  </a:lnTo>
                  <a:lnTo>
                    <a:pt x="636" y="461"/>
                  </a:lnTo>
                  <a:lnTo>
                    <a:pt x="636" y="564"/>
                  </a:lnTo>
                  <a:lnTo>
                    <a:pt x="0" y="564"/>
                  </a:lnTo>
                  <a:lnTo>
                    <a:pt x="349" y="0"/>
                  </a:lnTo>
                  <a:close/>
                </a:path>
              </a:pathLst>
            </a:custGeom>
            <a:solidFill>
              <a:srgbClr val="A33BC4"/>
            </a:solidFill>
            <a:ln w="0">
              <a:solidFill>
                <a:srgbClr val="A33B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317"/>
            <p:cNvSpPr>
              <a:spLocks/>
            </p:cNvSpPr>
            <p:nvPr userDrawn="1"/>
          </p:nvSpPr>
          <p:spPr bwMode="auto">
            <a:xfrm>
              <a:off x="4781550" y="987425"/>
              <a:ext cx="555625" cy="447675"/>
            </a:xfrm>
            <a:custGeom>
              <a:avLst/>
              <a:gdLst>
                <a:gd name="T0" fmla="*/ 0 w 701"/>
                <a:gd name="T1" fmla="*/ 0 h 564"/>
                <a:gd name="T2" fmla="*/ 701 w 701"/>
                <a:gd name="T3" fmla="*/ 0 h 564"/>
                <a:gd name="T4" fmla="*/ 526 w 701"/>
                <a:gd name="T5" fmla="*/ 283 h 564"/>
                <a:gd name="T6" fmla="*/ 352 w 701"/>
                <a:gd name="T7" fmla="*/ 564 h 564"/>
                <a:gd name="T8" fmla="*/ 175 w 701"/>
                <a:gd name="T9" fmla="*/ 283 h 564"/>
                <a:gd name="T10" fmla="*/ 0 w 701"/>
                <a:gd name="T11" fmla="*/ 0 h 564"/>
              </a:gdLst>
              <a:ahLst/>
              <a:cxnLst>
                <a:cxn ang="0">
                  <a:pos x="T0" y="T1"/>
                </a:cxn>
                <a:cxn ang="0">
                  <a:pos x="T2" y="T3"/>
                </a:cxn>
                <a:cxn ang="0">
                  <a:pos x="T4" y="T5"/>
                </a:cxn>
                <a:cxn ang="0">
                  <a:pos x="T6" y="T7"/>
                </a:cxn>
                <a:cxn ang="0">
                  <a:pos x="T8" y="T9"/>
                </a:cxn>
                <a:cxn ang="0">
                  <a:pos x="T10" y="T11"/>
                </a:cxn>
              </a:cxnLst>
              <a:rect l="0" t="0" r="r" b="b"/>
              <a:pathLst>
                <a:path w="701" h="564">
                  <a:moveTo>
                    <a:pt x="0" y="0"/>
                  </a:moveTo>
                  <a:lnTo>
                    <a:pt x="701" y="0"/>
                  </a:lnTo>
                  <a:lnTo>
                    <a:pt x="526" y="283"/>
                  </a:lnTo>
                  <a:lnTo>
                    <a:pt x="352" y="564"/>
                  </a:lnTo>
                  <a:lnTo>
                    <a:pt x="175" y="283"/>
                  </a:lnTo>
                  <a:lnTo>
                    <a:pt x="0" y="0"/>
                  </a:lnTo>
                  <a:close/>
                </a:path>
              </a:pathLst>
            </a:custGeom>
            <a:solidFill>
              <a:srgbClr val="87E0F3"/>
            </a:solidFill>
            <a:ln w="0">
              <a:solidFill>
                <a:srgbClr val="87E0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18"/>
            <p:cNvSpPr>
              <a:spLocks/>
            </p:cNvSpPr>
            <p:nvPr userDrawn="1"/>
          </p:nvSpPr>
          <p:spPr bwMode="auto">
            <a:xfrm>
              <a:off x="5337175" y="987425"/>
              <a:ext cx="557213" cy="447675"/>
            </a:xfrm>
            <a:custGeom>
              <a:avLst/>
              <a:gdLst>
                <a:gd name="T0" fmla="*/ 0 w 701"/>
                <a:gd name="T1" fmla="*/ 0 h 564"/>
                <a:gd name="T2" fmla="*/ 701 w 701"/>
                <a:gd name="T3" fmla="*/ 0 h 564"/>
                <a:gd name="T4" fmla="*/ 352 w 701"/>
                <a:gd name="T5" fmla="*/ 564 h 564"/>
                <a:gd name="T6" fmla="*/ 0 w 701"/>
                <a:gd name="T7" fmla="*/ 0 h 564"/>
              </a:gdLst>
              <a:ahLst/>
              <a:cxnLst>
                <a:cxn ang="0">
                  <a:pos x="T0" y="T1"/>
                </a:cxn>
                <a:cxn ang="0">
                  <a:pos x="T2" y="T3"/>
                </a:cxn>
                <a:cxn ang="0">
                  <a:pos x="T4" y="T5"/>
                </a:cxn>
                <a:cxn ang="0">
                  <a:pos x="T6" y="T7"/>
                </a:cxn>
              </a:cxnLst>
              <a:rect l="0" t="0" r="r" b="b"/>
              <a:pathLst>
                <a:path w="701" h="564">
                  <a:moveTo>
                    <a:pt x="0" y="0"/>
                  </a:moveTo>
                  <a:lnTo>
                    <a:pt x="701" y="0"/>
                  </a:lnTo>
                  <a:lnTo>
                    <a:pt x="352" y="564"/>
                  </a:lnTo>
                  <a:lnTo>
                    <a:pt x="0" y="0"/>
                  </a:lnTo>
                  <a:close/>
                </a:path>
              </a:pathLst>
            </a:custGeom>
            <a:solidFill>
              <a:srgbClr val="D4D0EF"/>
            </a:solidFill>
            <a:ln w="0">
              <a:solidFill>
                <a:srgbClr val="D4D0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319"/>
            <p:cNvSpPr>
              <a:spLocks/>
            </p:cNvSpPr>
            <p:nvPr userDrawn="1"/>
          </p:nvSpPr>
          <p:spPr bwMode="auto">
            <a:xfrm>
              <a:off x="5894388" y="987425"/>
              <a:ext cx="227013" cy="366713"/>
            </a:xfrm>
            <a:custGeom>
              <a:avLst/>
              <a:gdLst>
                <a:gd name="T0" fmla="*/ 0 w 287"/>
                <a:gd name="T1" fmla="*/ 0 h 461"/>
                <a:gd name="T2" fmla="*/ 287 w 287"/>
                <a:gd name="T3" fmla="*/ 0 h 461"/>
                <a:gd name="T4" fmla="*/ 287 w 287"/>
                <a:gd name="T5" fmla="*/ 461 h 461"/>
                <a:gd name="T6" fmla="*/ 175 w 287"/>
                <a:gd name="T7" fmla="*/ 283 h 461"/>
                <a:gd name="T8" fmla="*/ 0 w 287"/>
                <a:gd name="T9" fmla="*/ 0 h 461"/>
              </a:gdLst>
              <a:ahLst/>
              <a:cxnLst>
                <a:cxn ang="0">
                  <a:pos x="T0" y="T1"/>
                </a:cxn>
                <a:cxn ang="0">
                  <a:pos x="T2" y="T3"/>
                </a:cxn>
                <a:cxn ang="0">
                  <a:pos x="T4" y="T5"/>
                </a:cxn>
                <a:cxn ang="0">
                  <a:pos x="T6" y="T7"/>
                </a:cxn>
                <a:cxn ang="0">
                  <a:pos x="T8" y="T9"/>
                </a:cxn>
              </a:cxnLst>
              <a:rect l="0" t="0" r="r" b="b"/>
              <a:pathLst>
                <a:path w="287" h="461">
                  <a:moveTo>
                    <a:pt x="0" y="0"/>
                  </a:moveTo>
                  <a:lnTo>
                    <a:pt x="287" y="0"/>
                  </a:lnTo>
                  <a:lnTo>
                    <a:pt x="287" y="461"/>
                  </a:lnTo>
                  <a:lnTo>
                    <a:pt x="175" y="283"/>
                  </a:lnTo>
                  <a:lnTo>
                    <a:pt x="0" y="0"/>
                  </a:lnTo>
                  <a:close/>
                </a:path>
              </a:pathLst>
            </a:custGeom>
            <a:solidFill>
              <a:srgbClr val="CF6AEA"/>
            </a:solidFill>
            <a:ln w="0">
              <a:solidFill>
                <a:srgbClr val="CF6A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320"/>
            <p:cNvSpPr>
              <a:spLocks/>
            </p:cNvSpPr>
            <p:nvPr userDrawn="1"/>
          </p:nvSpPr>
          <p:spPr bwMode="auto">
            <a:xfrm>
              <a:off x="5059363" y="542925"/>
              <a:ext cx="555625" cy="444500"/>
            </a:xfrm>
            <a:custGeom>
              <a:avLst/>
              <a:gdLst>
                <a:gd name="T0" fmla="*/ 0 w 699"/>
                <a:gd name="T1" fmla="*/ 0 h 562"/>
                <a:gd name="T2" fmla="*/ 699 w 699"/>
                <a:gd name="T3" fmla="*/ 0 h 562"/>
                <a:gd name="T4" fmla="*/ 524 w 699"/>
                <a:gd name="T5" fmla="*/ 281 h 562"/>
                <a:gd name="T6" fmla="*/ 349 w 699"/>
                <a:gd name="T7" fmla="*/ 562 h 562"/>
                <a:gd name="T8" fmla="*/ 174 w 699"/>
                <a:gd name="T9" fmla="*/ 281 h 562"/>
                <a:gd name="T10" fmla="*/ 0 w 699"/>
                <a:gd name="T11" fmla="*/ 0 h 562"/>
              </a:gdLst>
              <a:ahLst/>
              <a:cxnLst>
                <a:cxn ang="0">
                  <a:pos x="T0" y="T1"/>
                </a:cxn>
                <a:cxn ang="0">
                  <a:pos x="T2" y="T3"/>
                </a:cxn>
                <a:cxn ang="0">
                  <a:pos x="T4" y="T5"/>
                </a:cxn>
                <a:cxn ang="0">
                  <a:pos x="T6" y="T7"/>
                </a:cxn>
                <a:cxn ang="0">
                  <a:pos x="T8" y="T9"/>
                </a:cxn>
                <a:cxn ang="0">
                  <a:pos x="T10" y="T11"/>
                </a:cxn>
              </a:cxnLst>
              <a:rect l="0" t="0" r="r" b="b"/>
              <a:pathLst>
                <a:path w="699" h="562">
                  <a:moveTo>
                    <a:pt x="0" y="0"/>
                  </a:moveTo>
                  <a:lnTo>
                    <a:pt x="699" y="0"/>
                  </a:lnTo>
                  <a:lnTo>
                    <a:pt x="524" y="281"/>
                  </a:lnTo>
                  <a:lnTo>
                    <a:pt x="349" y="562"/>
                  </a:lnTo>
                  <a:lnTo>
                    <a:pt x="174" y="281"/>
                  </a:lnTo>
                  <a:lnTo>
                    <a:pt x="0" y="0"/>
                  </a:lnTo>
                  <a:close/>
                </a:path>
              </a:pathLst>
            </a:custGeom>
            <a:solidFill>
              <a:srgbClr val="EDFAFB"/>
            </a:solidFill>
            <a:ln w="0">
              <a:solidFill>
                <a:srgbClr val="EDFAF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321"/>
            <p:cNvSpPr>
              <a:spLocks/>
            </p:cNvSpPr>
            <p:nvPr userDrawn="1"/>
          </p:nvSpPr>
          <p:spPr bwMode="auto">
            <a:xfrm>
              <a:off x="5616575" y="542925"/>
              <a:ext cx="504825" cy="444500"/>
            </a:xfrm>
            <a:custGeom>
              <a:avLst/>
              <a:gdLst>
                <a:gd name="T0" fmla="*/ 0 w 636"/>
                <a:gd name="T1" fmla="*/ 0 h 562"/>
                <a:gd name="T2" fmla="*/ 636 w 636"/>
                <a:gd name="T3" fmla="*/ 0 h 562"/>
                <a:gd name="T4" fmla="*/ 636 w 636"/>
                <a:gd name="T5" fmla="*/ 100 h 562"/>
                <a:gd name="T6" fmla="*/ 524 w 636"/>
                <a:gd name="T7" fmla="*/ 281 h 562"/>
                <a:gd name="T8" fmla="*/ 349 w 636"/>
                <a:gd name="T9" fmla="*/ 562 h 562"/>
                <a:gd name="T10" fmla="*/ 174 w 636"/>
                <a:gd name="T11" fmla="*/ 281 h 562"/>
                <a:gd name="T12" fmla="*/ 0 w 636"/>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636" h="562">
                  <a:moveTo>
                    <a:pt x="0" y="0"/>
                  </a:moveTo>
                  <a:lnTo>
                    <a:pt x="636" y="0"/>
                  </a:lnTo>
                  <a:lnTo>
                    <a:pt x="636" y="100"/>
                  </a:lnTo>
                  <a:lnTo>
                    <a:pt x="524" y="281"/>
                  </a:lnTo>
                  <a:lnTo>
                    <a:pt x="349" y="562"/>
                  </a:lnTo>
                  <a:lnTo>
                    <a:pt x="174" y="281"/>
                  </a:lnTo>
                  <a:lnTo>
                    <a:pt x="0" y="0"/>
                  </a:lnTo>
                  <a:close/>
                </a:path>
              </a:pathLst>
            </a:custGeom>
            <a:solidFill>
              <a:srgbClr val="EDDDF7"/>
            </a:solidFill>
            <a:ln w="0">
              <a:solidFill>
                <a:srgbClr val="EDDDF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322"/>
            <p:cNvSpPr>
              <a:spLocks/>
            </p:cNvSpPr>
            <p:nvPr userDrawn="1"/>
          </p:nvSpPr>
          <p:spPr bwMode="auto">
            <a:xfrm>
              <a:off x="4781550" y="542925"/>
              <a:ext cx="555625" cy="444500"/>
            </a:xfrm>
            <a:custGeom>
              <a:avLst/>
              <a:gdLst>
                <a:gd name="T0" fmla="*/ 350 w 701"/>
                <a:gd name="T1" fmla="*/ 0 h 562"/>
                <a:gd name="T2" fmla="*/ 352 w 701"/>
                <a:gd name="T3" fmla="*/ 0 h 562"/>
                <a:gd name="T4" fmla="*/ 526 w 701"/>
                <a:gd name="T5" fmla="*/ 281 h 562"/>
                <a:gd name="T6" fmla="*/ 701 w 701"/>
                <a:gd name="T7" fmla="*/ 562 h 562"/>
                <a:gd name="T8" fmla="*/ 0 w 701"/>
                <a:gd name="T9" fmla="*/ 562 h 562"/>
                <a:gd name="T10" fmla="*/ 175 w 701"/>
                <a:gd name="T11" fmla="*/ 281 h 562"/>
                <a:gd name="T12" fmla="*/ 350 w 701"/>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01" h="562">
                  <a:moveTo>
                    <a:pt x="350" y="0"/>
                  </a:moveTo>
                  <a:lnTo>
                    <a:pt x="352" y="0"/>
                  </a:lnTo>
                  <a:lnTo>
                    <a:pt x="526" y="281"/>
                  </a:lnTo>
                  <a:lnTo>
                    <a:pt x="701" y="562"/>
                  </a:lnTo>
                  <a:lnTo>
                    <a:pt x="0" y="562"/>
                  </a:lnTo>
                  <a:lnTo>
                    <a:pt x="175" y="281"/>
                  </a:lnTo>
                  <a:lnTo>
                    <a:pt x="350" y="0"/>
                  </a:lnTo>
                  <a:close/>
                </a:path>
              </a:pathLst>
            </a:custGeom>
            <a:solidFill>
              <a:srgbClr val="D9F4FC"/>
            </a:solidFill>
            <a:ln w="0">
              <a:solidFill>
                <a:srgbClr val="D9F4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323"/>
            <p:cNvSpPr>
              <a:spLocks/>
            </p:cNvSpPr>
            <p:nvPr userDrawn="1"/>
          </p:nvSpPr>
          <p:spPr bwMode="auto">
            <a:xfrm>
              <a:off x="5337175" y="542925"/>
              <a:ext cx="557213" cy="444500"/>
            </a:xfrm>
            <a:custGeom>
              <a:avLst/>
              <a:gdLst>
                <a:gd name="T0" fmla="*/ 350 w 701"/>
                <a:gd name="T1" fmla="*/ 0 h 562"/>
                <a:gd name="T2" fmla="*/ 352 w 701"/>
                <a:gd name="T3" fmla="*/ 0 h 562"/>
                <a:gd name="T4" fmla="*/ 526 w 701"/>
                <a:gd name="T5" fmla="*/ 281 h 562"/>
                <a:gd name="T6" fmla="*/ 701 w 701"/>
                <a:gd name="T7" fmla="*/ 562 h 562"/>
                <a:gd name="T8" fmla="*/ 0 w 701"/>
                <a:gd name="T9" fmla="*/ 562 h 562"/>
                <a:gd name="T10" fmla="*/ 175 w 701"/>
                <a:gd name="T11" fmla="*/ 281 h 562"/>
                <a:gd name="T12" fmla="*/ 350 w 701"/>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01" h="562">
                  <a:moveTo>
                    <a:pt x="350" y="0"/>
                  </a:moveTo>
                  <a:lnTo>
                    <a:pt x="352" y="0"/>
                  </a:lnTo>
                  <a:lnTo>
                    <a:pt x="526" y="281"/>
                  </a:lnTo>
                  <a:lnTo>
                    <a:pt x="701" y="562"/>
                  </a:lnTo>
                  <a:lnTo>
                    <a:pt x="0" y="562"/>
                  </a:lnTo>
                  <a:lnTo>
                    <a:pt x="175" y="281"/>
                  </a:lnTo>
                  <a:lnTo>
                    <a:pt x="350" y="0"/>
                  </a:lnTo>
                  <a:close/>
                </a:path>
              </a:pathLst>
            </a:custGeom>
            <a:solidFill>
              <a:srgbClr val="F0F0F9"/>
            </a:solidFill>
            <a:ln w="0">
              <a:solidFill>
                <a:srgbClr val="F0F0F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324"/>
            <p:cNvSpPr>
              <a:spLocks/>
            </p:cNvSpPr>
            <p:nvPr userDrawn="1"/>
          </p:nvSpPr>
          <p:spPr bwMode="auto">
            <a:xfrm>
              <a:off x="5894388" y="622300"/>
              <a:ext cx="227013" cy="365125"/>
            </a:xfrm>
            <a:custGeom>
              <a:avLst/>
              <a:gdLst>
                <a:gd name="T0" fmla="*/ 287 w 287"/>
                <a:gd name="T1" fmla="*/ 0 h 462"/>
                <a:gd name="T2" fmla="*/ 287 w 287"/>
                <a:gd name="T3" fmla="*/ 462 h 462"/>
                <a:gd name="T4" fmla="*/ 0 w 287"/>
                <a:gd name="T5" fmla="*/ 462 h 462"/>
                <a:gd name="T6" fmla="*/ 175 w 287"/>
                <a:gd name="T7" fmla="*/ 181 h 462"/>
                <a:gd name="T8" fmla="*/ 287 w 287"/>
                <a:gd name="T9" fmla="*/ 0 h 462"/>
              </a:gdLst>
              <a:ahLst/>
              <a:cxnLst>
                <a:cxn ang="0">
                  <a:pos x="T0" y="T1"/>
                </a:cxn>
                <a:cxn ang="0">
                  <a:pos x="T2" y="T3"/>
                </a:cxn>
                <a:cxn ang="0">
                  <a:pos x="T4" y="T5"/>
                </a:cxn>
                <a:cxn ang="0">
                  <a:pos x="T6" y="T7"/>
                </a:cxn>
                <a:cxn ang="0">
                  <a:pos x="T8" y="T9"/>
                </a:cxn>
              </a:cxnLst>
              <a:rect l="0" t="0" r="r" b="b"/>
              <a:pathLst>
                <a:path w="287" h="462">
                  <a:moveTo>
                    <a:pt x="287" y="0"/>
                  </a:moveTo>
                  <a:lnTo>
                    <a:pt x="287" y="462"/>
                  </a:lnTo>
                  <a:lnTo>
                    <a:pt x="0" y="462"/>
                  </a:lnTo>
                  <a:lnTo>
                    <a:pt x="175" y="181"/>
                  </a:lnTo>
                  <a:lnTo>
                    <a:pt x="287" y="0"/>
                  </a:lnTo>
                  <a:close/>
                </a:path>
              </a:pathLst>
            </a:custGeom>
            <a:solidFill>
              <a:srgbClr val="D782FB"/>
            </a:solidFill>
            <a:ln w="0">
              <a:solidFill>
                <a:srgbClr val="D782F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325"/>
            <p:cNvSpPr>
              <a:spLocks/>
            </p:cNvSpPr>
            <p:nvPr userDrawn="1"/>
          </p:nvSpPr>
          <p:spPr bwMode="auto">
            <a:xfrm>
              <a:off x="5059363" y="1882775"/>
              <a:ext cx="555625" cy="446088"/>
            </a:xfrm>
            <a:custGeom>
              <a:avLst/>
              <a:gdLst>
                <a:gd name="T0" fmla="*/ 349 w 699"/>
                <a:gd name="T1" fmla="*/ 0 h 562"/>
                <a:gd name="T2" fmla="*/ 699 w 699"/>
                <a:gd name="T3" fmla="*/ 562 h 562"/>
                <a:gd name="T4" fmla="*/ 0 w 699"/>
                <a:gd name="T5" fmla="*/ 562 h 562"/>
                <a:gd name="T6" fmla="*/ 174 w 699"/>
                <a:gd name="T7" fmla="*/ 281 h 562"/>
                <a:gd name="T8" fmla="*/ 349 w 699"/>
                <a:gd name="T9" fmla="*/ 0 h 562"/>
              </a:gdLst>
              <a:ahLst/>
              <a:cxnLst>
                <a:cxn ang="0">
                  <a:pos x="T0" y="T1"/>
                </a:cxn>
                <a:cxn ang="0">
                  <a:pos x="T2" y="T3"/>
                </a:cxn>
                <a:cxn ang="0">
                  <a:pos x="T4" y="T5"/>
                </a:cxn>
                <a:cxn ang="0">
                  <a:pos x="T6" y="T7"/>
                </a:cxn>
                <a:cxn ang="0">
                  <a:pos x="T8" y="T9"/>
                </a:cxn>
              </a:cxnLst>
              <a:rect l="0" t="0" r="r" b="b"/>
              <a:pathLst>
                <a:path w="699" h="562">
                  <a:moveTo>
                    <a:pt x="349" y="0"/>
                  </a:moveTo>
                  <a:lnTo>
                    <a:pt x="699" y="562"/>
                  </a:lnTo>
                  <a:lnTo>
                    <a:pt x="0" y="562"/>
                  </a:lnTo>
                  <a:lnTo>
                    <a:pt x="174" y="281"/>
                  </a:lnTo>
                  <a:lnTo>
                    <a:pt x="349" y="0"/>
                  </a:lnTo>
                  <a:close/>
                </a:path>
              </a:pathLst>
            </a:custGeom>
            <a:solidFill>
              <a:srgbClr val="A2BAF0"/>
            </a:solidFill>
            <a:ln w="0">
              <a:solidFill>
                <a:srgbClr val="A2BAF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326"/>
            <p:cNvSpPr>
              <a:spLocks/>
            </p:cNvSpPr>
            <p:nvPr userDrawn="1"/>
          </p:nvSpPr>
          <p:spPr bwMode="auto">
            <a:xfrm>
              <a:off x="5616575" y="1882775"/>
              <a:ext cx="504825" cy="446088"/>
            </a:xfrm>
            <a:custGeom>
              <a:avLst/>
              <a:gdLst>
                <a:gd name="T0" fmla="*/ 349 w 636"/>
                <a:gd name="T1" fmla="*/ 0 h 562"/>
                <a:gd name="T2" fmla="*/ 524 w 636"/>
                <a:gd name="T3" fmla="*/ 281 h 562"/>
                <a:gd name="T4" fmla="*/ 636 w 636"/>
                <a:gd name="T5" fmla="*/ 462 h 562"/>
                <a:gd name="T6" fmla="*/ 636 w 636"/>
                <a:gd name="T7" fmla="*/ 562 h 562"/>
                <a:gd name="T8" fmla="*/ 0 w 636"/>
                <a:gd name="T9" fmla="*/ 562 h 562"/>
                <a:gd name="T10" fmla="*/ 349 w 636"/>
                <a:gd name="T11" fmla="*/ 0 h 562"/>
              </a:gdLst>
              <a:ahLst/>
              <a:cxnLst>
                <a:cxn ang="0">
                  <a:pos x="T0" y="T1"/>
                </a:cxn>
                <a:cxn ang="0">
                  <a:pos x="T2" y="T3"/>
                </a:cxn>
                <a:cxn ang="0">
                  <a:pos x="T4" y="T5"/>
                </a:cxn>
                <a:cxn ang="0">
                  <a:pos x="T6" y="T7"/>
                </a:cxn>
                <a:cxn ang="0">
                  <a:pos x="T8" y="T9"/>
                </a:cxn>
                <a:cxn ang="0">
                  <a:pos x="T10" y="T11"/>
                </a:cxn>
              </a:cxnLst>
              <a:rect l="0" t="0" r="r" b="b"/>
              <a:pathLst>
                <a:path w="636" h="562">
                  <a:moveTo>
                    <a:pt x="349" y="0"/>
                  </a:moveTo>
                  <a:lnTo>
                    <a:pt x="524" y="281"/>
                  </a:lnTo>
                  <a:lnTo>
                    <a:pt x="636" y="462"/>
                  </a:lnTo>
                  <a:lnTo>
                    <a:pt x="636" y="562"/>
                  </a:lnTo>
                  <a:lnTo>
                    <a:pt x="0" y="562"/>
                  </a:lnTo>
                  <a:lnTo>
                    <a:pt x="349" y="0"/>
                  </a:lnTo>
                  <a:close/>
                </a:path>
              </a:pathLst>
            </a:custGeom>
            <a:solidFill>
              <a:srgbClr val="C5C9FF"/>
            </a:solidFill>
            <a:ln w="0">
              <a:solidFill>
                <a:srgbClr val="C5C9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327"/>
            <p:cNvSpPr>
              <a:spLocks/>
            </p:cNvSpPr>
            <p:nvPr userDrawn="1"/>
          </p:nvSpPr>
          <p:spPr bwMode="auto">
            <a:xfrm>
              <a:off x="4781550" y="1882775"/>
              <a:ext cx="555625" cy="446088"/>
            </a:xfrm>
            <a:custGeom>
              <a:avLst/>
              <a:gdLst>
                <a:gd name="T0" fmla="*/ 0 w 701"/>
                <a:gd name="T1" fmla="*/ 0 h 562"/>
                <a:gd name="T2" fmla="*/ 701 w 701"/>
                <a:gd name="T3" fmla="*/ 0 h 562"/>
                <a:gd name="T4" fmla="*/ 526 w 701"/>
                <a:gd name="T5" fmla="*/ 281 h 562"/>
                <a:gd name="T6" fmla="*/ 352 w 701"/>
                <a:gd name="T7" fmla="*/ 562 h 562"/>
                <a:gd name="T8" fmla="*/ 350 w 701"/>
                <a:gd name="T9" fmla="*/ 562 h 562"/>
                <a:gd name="T10" fmla="*/ 175 w 701"/>
                <a:gd name="T11" fmla="*/ 281 h 562"/>
                <a:gd name="T12" fmla="*/ 0 w 701"/>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01" h="562">
                  <a:moveTo>
                    <a:pt x="0" y="0"/>
                  </a:moveTo>
                  <a:lnTo>
                    <a:pt x="701" y="0"/>
                  </a:lnTo>
                  <a:lnTo>
                    <a:pt x="526" y="281"/>
                  </a:lnTo>
                  <a:lnTo>
                    <a:pt x="352" y="562"/>
                  </a:lnTo>
                  <a:lnTo>
                    <a:pt x="350" y="562"/>
                  </a:lnTo>
                  <a:lnTo>
                    <a:pt x="175" y="281"/>
                  </a:lnTo>
                  <a:lnTo>
                    <a:pt x="0" y="0"/>
                  </a:lnTo>
                  <a:close/>
                </a:path>
              </a:pathLst>
            </a:custGeom>
            <a:solidFill>
              <a:srgbClr val="A2C8F0"/>
            </a:solidFill>
            <a:ln w="0">
              <a:solidFill>
                <a:srgbClr val="A2C8F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328"/>
            <p:cNvSpPr>
              <a:spLocks/>
            </p:cNvSpPr>
            <p:nvPr userDrawn="1"/>
          </p:nvSpPr>
          <p:spPr bwMode="auto">
            <a:xfrm>
              <a:off x="5337175" y="1882775"/>
              <a:ext cx="557213" cy="446088"/>
            </a:xfrm>
            <a:custGeom>
              <a:avLst/>
              <a:gdLst>
                <a:gd name="T0" fmla="*/ 0 w 701"/>
                <a:gd name="T1" fmla="*/ 0 h 562"/>
                <a:gd name="T2" fmla="*/ 701 w 701"/>
                <a:gd name="T3" fmla="*/ 0 h 562"/>
                <a:gd name="T4" fmla="*/ 352 w 701"/>
                <a:gd name="T5" fmla="*/ 562 h 562"/>
                <a:gd name="T6" fmla="*/ 350 w 701"/>
                <a:gd name="T7" fmla="*/ 562 h 562"/>
                <a:gd name="T8" fmla="*/ 0 w 701"/>
                <a:gd name="T9" fmla="*/ 0 h 562"/>
              </a:gdLst>
              <a:ahLst/>
              <a:cxnLst>
                <a:cxn ang="0">
                  <a:pos x="T0" y="T1"/>
                </a:cxn>
                <a:cxn ang="0">
                  <a:pos x="T2" y="T3"/>
                </a:cxn>
                <a:cxn ang="0">
                  <a:pos x="T4" y="T5"/>
                </a:cxn>
                <a:cxn ang="0">
                  <a:pos x="T6" y="T7"/>
                </a:cxn>
                <a:cxn ang="0">
                  <a:pos x="T8" y="T9"/>
                </a:cxn>
              </a:cxnLst>
              <a:rect l="0" t="0" r="r" b="b"/>
              <a:pathLst>
                <a:path w="701" h="562">
                  <a:moveTo>
                    <a:pt x="0" y="0"/>
                  </a:moveTo>
                  <a:lnTo>
                    <a:pt x="701" y="0"/>
                  </a:lnTo>
                  <a:lnTo>
                    <a:pt x="352" y="562"/>
                  </a:lnTo>
                  <a:lnTo>
                    <a:pt x="350" y="562"/>
                  </a:lnTo>
                  <a:lnTo>
                    <a:pt x="0" y="0"/>
                  </a:lnTo>
                  <a:close/>
                </a:path>
              </a:pathLst>
            </a:custGeom>
            <a:solidFill>
              <a:srgbClr val="7E8FFA"/>
            </a:solidFill>
            <a:ln w="0">
              <a:solidFill>
                <a:srgbClr val="7E8FF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329"/>
            <p:cNvSpPr>
              <a:spLocks/>
            </p:cNvSpPr>
            <p:nvPr userDrawn="1"/>
          </p:nvSpPr>
          <p:spPr bwMode="auto">
            <a:xfrm>
              <a:off x="5894388" y="1882775"/>
              <a:ext cx="227013" cy="366713"/>
            </a:xfrm>
            <a:custGeom>
              <a:avLst/>
              <a:gdLst>
                <a:gd name="T0" fmla="*/ 0 w 287"/>
                <a:gd name="T1" fmla="*/ 0 h 462"/>
                <a:gd name="T2" fmla="*/ 287 w 287"/>
                <a:gd name="T3" fmla="*/ 0 h 462"/>
                <a:gd name="T4" fmla="*/ 287 w 287"/>
                <a:gd name="T5" fmla="*/ 462 h 462"/>
                <a:gd name="T6" fmla="*/ 175 w 287"/>
                <a:gd name="T7" fmla="*/ 281 h 462"/>
                <a:gd name="T8" fmla="*/ 0 w 287"/>
                <a:gd name="T9" fmla="*/ 0 h 462"/>
              </a:gdLst>
              <a:ahLst/>
              <a:cxnLst>
                <a:cxn ang="0">
                  <a:pos x="T0" y="T1"/>
                </a:cxn>
                <a:cxn ang="0">
                  <a:pos x="T2" y="T3"/>
                </a:cxn>
                <a:cxn ang="0">
                  <a:pos x="T4" y="T5"/>
                </a:cxn>
                <a:cxn ang="0">
                  <a:pos x="T6" y="T7"/>
                </a:cxn>
                <a:cxn ang="0">
                  <a:pos x="T8" y="T9"/>
                </a:cxn>
              </a:cxnLst>
              <a:rect l="0" t="0" r="r" b="b"/>
              <a:pathLst>
                <a:path w="287" h="462">
                  <a:moveTo>
                    <a:pt x="0" y="0"/>
                  </a:moveTo>
                  <a:lnTo>
                    <a:pt x="287" y="0"/>
                  </a:lnTo>
                  <a:lnTo>
                    <a:pt x="287" y="462"/>
                  </a:lnTo>
                  <a:lnTo>
                    <a:pt x="175" y="281"/>
                  </a:lnTo>
                  <a:lnTo>
                    <a:pt x="0" y="0"/>
                  </a:lnTo>
                  <a:close/>
                </a:path>
              </a:pathLst>
            </a:custGeom>
            <a:solidFill>
              <a:srgbClr val="DA68FF"/>
            </a:solidFill>
            <a:ln w="0">
              <a:solidFill>
                <a:srgbClr val="DA68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330"/>
            <p:cNvSpPr>
              <a:spLocks/>
            </p:cNvSpPr>
            <p:nvPr userDrawn="1"/>
          </p:nvSpPr>
          <p:spPr bwMode="auto">
            <a:xfrm>
              <a:off x="4503738" y="1435100"/>
              <a:ext cx="555625" cy="447675"/>
            </a:xfrm>
            <a:custGeom>
              <a:avLst/>
              <a:gdLst>
                <a:gd name="T0" fmla="*/ 0 w 701"/>
                <a:gd name="T1" fmla="*/ 0 h 563"/>
                <a:gd name="T2" fmla="*/ 701 w 701"/>
                <a:gd name="T3" fmla="*/ 0 h 563"/>
                <a:gd name="T4" fmla="*/ 524 w 701"/>
                <a:gd name="T5" fmla="*/ 280 h 563"/>
                <a:gd name="T6" fmla="*/ 349 w 701"/>
                <a:gd name="T7" fmla="*/ 563 h 563"/>
                <a:gd name="T8" fmla="*/ 0 w 701"/>
                <a:gd name="T9" fmla="*/ 0 h 563"/>
              </a:gdLst>
              <a:ahLst/>
              <a:cxnLst>
                <a:cxn ang="0">
                  <a:pos x="T0" y="T1"/>
                </a:cxn>
                <a:cxn ang="0">
                  <a:pos x="T2" y="T3"/>
                </a:cxn>
                <a:cxn ang="0">
                  <a:pos x="T4" y="T5"/>
                </a:cxn>
                <a:cxn ang="0">
                  <a:pos x="T6" y="T7"/>
                </a:cxn>
                <a:cxn ang="0">
                  <a:pos x="T8" y="T9"/>
                </a:cxn>
              </a:cxnLst>
              <a:rect l="0" t="0" r="r" b="b"/>
              <a:pathLst>
                <a:path w="701" h="563">
                  <a:moveTo>
                    <a:pt x="0" y="0"/>
                  </a:moveTo>
                  <a:lnTo>
                    <a:pt x="701" y="0"/>
                  </a:lnTo>
                  <a:lnTo>
                    <a:pt x="524" y="280"/>
                  </a:lnTo>
                  <a:lnTo>
                    <a:pt x="349" y="563"/>
                  </a:lnTo>
                  <a:lnTo>
                    <a:pt x="0" y="0"/>
                  </a:lnTo>
                  <a:close/>
                </a:path>
              </a:pathLst>
            </a:custGeom>
            <a:solidFill>
              <a:srgbClr val="60B3FD"/>
            </a:solidFill>
            <a:ln w="0">
              <a:solidFill>
                <a:srgbClr val="60B3F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331"/>
            <p:cNvSpPr>
              <a:spLocks/>
            </p:cNvSpPr>
            <p:nvPr userDrawn="1"/>
          </p:nvSpPr>
          <p:spPr bwMode="auto">
            <a:xfrm>
              <a:off x="5059363" y="1435100"/>
              <a:ext cx="557213" cy="447675"/>
            </a:xfrm>
            <a:custGeom>
              <a:avLst/>
              <a:gdLst>
                <a:gd name="T0" fmla="*/ 0 w 701"/>
                <a:gd name="T1" fmla="*/ 0 h 563"/>
                <a:gd name="T2" fmla="*/ 701 w 701"/>
                <a:gd name="T3" fmla="*/ 0 h 563"/>
                <a:gd name="T4" fmla="*/ 349 w 701"/>
                <a:gd name="T5" fmla="*/ 563 h 563"/>
                <a:gd name="T6" fmla="*/ 174 w 701"/>
                <a:gd name="T7" fmla="*/ 280 h 563"/>
                <a:gd name="T8" fmla="*/ 0 w 701"/>
                <a:gd name="T9" fmla="*/ 0 h 563"/>
              </a:gdLst>
              <a:ahLst/>
              <a:cxnLst>
                <a:cxn ang="0">
                  <a:pos x="T0" y="T1"/>
                </a:cxn>
                <a:cxn ang="0">
                  <a:pos x="T2" y="T3"/>
                </a:cxn>
                <a:cxn ang="0">
                  <a:pos x="T4" y="T5"/>
                </a:cxn>
                <a:cxn ang="0">
                  <a:pos x="T6" y="T7"/>
                </a:cxn>
                <a:cxn ang="0">
                  <a:pos x="T8" y="T9"/>
                </a:cxn>
              </a:cxnLst>
              <a:rect l="0" t="0" r="r" b="b"/>
              <a:pathLst>
                <a:path w="701" h="563">
                  <a:moveTo>
                    <a:pt x="0" y="0"/>
                  </a:moveTo>
                  <a:lnTo>
                    <a:pt x="701" y="0"/>
                  </a:lnTo>
                  <a:lnTo>
                    <a:pt x="349" y="563"/>
                  </a:lnTo>
                  <a:lnTo>
                    <a:pt x="174" y="280"/>
                  </a:lnTo>
                  <a:lnTo>
                    <a:pt x="0" y="0"/>
                  </a:lnTo>
                  <a:close/>
                </a:path>
              </a:pathLst>
            </a:custGeom>
            <a:solidFill>
              <a:srgbClr val="8583FF"/>
            </a:solidFill>
            <a:ln w="0">
              <a:solidFill>
                <a:srgbClr val="8583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332"/>
            <p:cNvSpPr>
              <a:spLocks/>
            </p:cNvSpPr>
            <p:nvPr userDrawn="1"/>
          </p:nvSpPr>
          <p:spPr bwMode="auto">
            <a:xfrm>
              <a:off x="5616575" y="1435100"/>
              <a:ext cx="504825" cy="447675"/>
            </a:xfrm>
            <a:custGeom>
              <a:avLst/>
              <a:gdLst>
                <a:gd name="T0" fmla="*/ 0 w 636"/>
                <a:gd name="T1" fmla="*/ 0 h 563"/>
                <a:gd name="T2" fmla="*/ 636 w 636"/>
                <a:gd name="T3" fmla="*/ 0 h 563"/>
                <a:gd name="T4" fmla="*/ 636 w 636"/>
                <a:gd name="T5" fmla="*/ 102 h 563"/>
                <a:gd name="T6" fmla="*/ 524 w 636"/>
                <a:gd name="T7" fmla="*/ 280 h 563"/>
                <a:gd name="T8" fmla="*/ 349 w 636"/>
                <a:gd name="T9" fmla="*/ 563 h 563"/>
                <a:gd name="T10" fmla="*/ 0 w 636"/>
                <a:gd name="T11" fmla="*/ 0 h 563"/>
              </a:gdLst>
              <a:ahLst/>
              <a:cxnLst>
                <a:cxn ang="0">
                  <a:pos x="T0" y="T1"/>
                </a:cxn>
                <a:cxn ang="0">
                  <a:pos x="T2" y="T3"/>
                </a:cxn>
                <a:cxn ang="0">
                  <a:pos x="T4" y="T5"/>
                </a:cxn>
                <a:cxn ang="0">
                  <a:pos x="T6" y="T7"/>
                </a:cxn>
                <a:cxn ang="0">
                  <a:pos x="T8" y="T9"/>
                </a:cxn>
                <a:cxn ang="0">
                  <a:pos x="T10" y="T11"/>
                </a:cxn>
              </a:cxnLst>
              <a:rect l="0" t="0" r="r" b="b"/>
              <a:pathLst>
                <a:path w="636" h="563">
                  <a:moveTo>
                    <a:pt x="0" y="0"/>
                  </a:moveTo>
                  <a:lnTo>
                    <a:pt x="636" y="0"/>
                  </a:lnTo>
                  <a:lnTo>
                    <a:pt x="636" y="102"/>
                  </a:lnTo>
                  <a:lnTo>
                    <a:pt x="524" y="280"/>
                  </a:lnTo>
                  <a:lnTo>
                    <a:pt x="349" y="563"/>
                  </a:lnTo>
                  <a:lnTo>
                    <a:pt x="0" y="0"/>
                  </a:lnTo>
                  <a:close/>
                </a:path>
              </a:pathLst>
            </a:custGeom>
            <a:solidFill>
              <a:srgbClr val="CD4EEE"/>
            </a:solidFill>
            <a:ln w="0">
              <a:solidFill>
                <a:srgbClr val="CD4EEE"/>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33"/>
            <p:cNvSpPr>
              <a:spLocks/>
            </p:cNvSpPr>
            <p:nvPr userDrawn="1"/>
          </p:nvSpPr>
          <p:spPr bwMode="auto">
            <a:xfrm>
              <a:off x="4781550" y="1435100"/>
              <a:ext cx="555625" cy="447675"/>
            </a:xfrm>
            <a:custGeom>
              <a:avLst/>
              <a:gdLst>
                <a:gd name="T0" fmla="*/ 352 w 701"/>
                <a:gd name="T1" fmla="*/ 0 h 563"/>
                <a:gd name="T2" fmla="*/ 526 w 701"/>
                <a:gd name="T3" fmla="*/ 280 h 563"/>
                <a:gd name="T4" fmla="*/ 701 w 701"/>
                <a:gd name="T5" fmla="*/ 563 h 563"/>
                <a:gd name="T6" fmla="*/ 0 w 701"/>
                <a:gd name="T7" fmla="*/ 563 h 563"/>
                <a:gd name="T8" fmla="*/ 175 w 701"/>
                <a:gd name="T9" fmla="*/ 280 h 563"/>
                <a:gd name="T10" fmla="*/ 352 w 701"/>
                <a:gd name="T11" fmla="*/ 0 h 563"/>
              </a:gdLst>
              <a:ahLst/>
              <a:cxnLst>
                <a:cxn ang="0">
                  <a:pos x="T0" y="T1"/>
                </a:cxn>
                <a:cxn ang="0">
                  <a:pos x="T2" y="T3"/>
                </a:cxn>
                <a:cxn ang="0">
                  <a:pos x="T4" y="T5"/>
                </a:cxn>
                <a:cxn ang="0">
                  <a:pos x="T6" y="T7"/>
                </a:cxn>
                <a:cxn ang="0">
                  <a:pos x="T8" y="T9"/>
                </a:cxn>
                <a:cxn ang="0">
                  <a:pos x="T10" y="T11"/>
                </a:cxn>
              </a:cxnLst>
              <a:rect l="0" t="0" r="r" b="b"/>
              <a:pathLst>
                <a:path w="701" h="563">
                  <a:moveTo>
                    <a:pt x="352" y="0"/>
                  </a:moveTo>
                  <a:lnTo>
                    <a:pt x="526" y="280"/>
                  </a:lnTo>
                  <a:lnTo>
                    <a:pt x="701" y="563"/>
                  </a:lnTo>
                  <a:lnTo>
                    <a:pt x="0" y="563"/>
                  </a:lnTo>
                  <a:lnTo>
                    <a:pt x="175" y="280"/>
                  </a:lnTo>
                  <a:lnTo>
                    <a:pt x="352" y="0"/>
                  </a:lnTo>
                  <a:close/>
                </a:path>
              </a:pathLst>
            </a:custGeom>
            <a:solidFill>
              <a:srgbClr val="D3F9F7"/>
            </a:solidFill>
            <a:ln w="0">
              <a:solidFill>
                <a:srgbClr val="D3F9F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34"/>
            <p:cNvSpPr>
              <a:spLocks/>
            </p:cNvSpPr>
            <p:nvPr userDrawn="1"/>
          </p:nvSpPr>
          <p:spPr bwMode="auto">
            <a:xfrm>
              <a:off x="5337175" y="1435100"/>
              <a:ext cx="557213" cy="447675"/>
            </a:xfrm>
            <a:custGeom>
              <a:avLst/>
              <a:gdLst>
                <a:gd name="T0" fmla="*/ 352 w 701"/>
                <a:gd name="T1" fmla="*/ 0 h 563"/>
                <a:gd name="T2" fmla="*/ 701 w 701"/>
                <a:gd name="T3" fmla="*/ 563 h 563"/>
                <a:gd name="T4" fmla="*/ 0 w 701"/>
                <a:gd name="T5" fmla="*/ 563 h 563"/>
                <a:gd name="T6" fmla="*/ 352 w 701"/>
                <a:gd name="T7" fmla="*/ 0 h 563"/>
              </a:gdLst>
              <a:ahLst/>
              <a:cxnLst>
                <a:cxn ang="0">
                  <a:pos x="T0" y="T1"/>
                </a:cxn>
                <a:cxn ang="0">
                  <a:pos x="T2" y="T3"/>
                </a:cxn>
                <a:cxn ang="0">
                  <a:pos x="T4" y="T5"/>
                </a:cxn>
                <a:cxn ang="0">
                  <a:pos x="T6" y="T7"/>
                </a:cxn>
              </a:cxnLst>
              <a:rect l="0" t="0" r="r" b="b"/>
              <a:pathLst>
                <a:path w="701" h="563">
                  <a:moveTo>
                    <a:pt x="352" y="0"/>
                  </a:moveTo>
                  <a:lnTo>
                    <a:pt x="701" y="563"/>
                  </a:lnTo>
                  <a:lnTo>
                    <a:pt x="0" y="563"/>
                  </a:lnTo>
                  <a:lnTo>
                    <a:pt x="352" y="0"/>
                  </a:lnTo>
                  <a:close/>
                </a:path>
              </a:pathLst>
            </a:custGeom>
            <a:solidFill>
              <a:srgbClr val="B7B3FD"/>
            </a:solidFill>
            <a:ln w="0">
              <a:solidFill>
                <a:srgbClr val="B7B3F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35"/>
            <p:cNvSpPr>
              <a:spLocks/>
            </p:cNvSpPr>
            <p:nvPr userDrawn="1"/>
          </p:nvSpPr>
          <p:spPr bwMode="auto">
            <a:xfrm>
              <a:off x="5894388" y="1516063"/>
              <a:ext cx="227013" cy="366713"/>
            </a:xfrm>
            <a:custGeom>
              <a:avLst/>
              <a:gdLst>
                <a:gd name="T0" fmla="*/ 287 w 287"/>
                <a:gd name="T1" fmla="*/ 0 h 461"/>
                <a:gd name="T2" fmla="*/ 287 w 287"/>
                <a:gd name="T3" fmla="*/ 461 h 461"/>
                <a:gd name="T4" fmla="*/ 0 w 287"/>
                <a:gd name="T5" fmla="*/ 461 h 461"/>
                <a:gd name="T6" fmla="*/ 175 w 287"/>
                <a:gd name="T7" fmla="*/ 178 h 461"/>
                <a:gd name="T8" fmla="*/ 287 w 287"/>
                <a:gd name="T9" fmla="*/ 0 h 461"/>
              </a:gdLst>
              <a:ahLst/>
              <a:cxnLst>
                <a:cxn ang="0">
                  <a:pos x="T0" y="T1"/>
                </a:cxn>
                <a:cxn ang="0">
                  <a:pos x="T2" y="T3"/>
                </a:cxn>
                <a:cxn ang="0">
                  <a:pos x="T4" y="T5"/>
                </a:cxn>
                <a:cxn ang="0">
                  <a:pos x="T6" y="T7"/>
                </a:cxn>
                <a:cxn ang="0">
                  <a:pos x="T8" y="T9"/>
                </a:cxn>
              </a:cxnLst>
              <a:rect l="0" t="0" r="r" b="b"/>
              <a:pathLst>
                <a:path w="287" h="461">
                  <a:moveTo>
                    <a:pt x="287" y="0"/>
                  </a:moveTo>
                  <a:lnTo>
                    <a:pt x="287" y="461"/>
                  </a:lnTo>
                  <a:lnTo>
                    <a:pt x="0" y="461"/>
                  </a:lnTo>
                  <a:lnTo>
                    <a:pt x="175" y="178"/>
                  </a:lnTo>
                  <a:lnTo>
                    <a:pt x="287" y="0"/>
                  </a:lnTo>
                  <a:close/>
                </a:path>
              </a:pathLst>
            </a:custGeom>
            <a:solidFill>
              <a:srgbClr val="BF45F5"/>
            </a:solidFill>
            <a:ln w="0">
              <a:solidFill>
                <a:srgbClr val="BF45F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6"/>
            <p:cNvSpPr>
              <a:spLocks/>
            </p:cNvSpPr>
            <p:nvPr userDrawn="1"/>
          </p:nvSpPr>
          <p:spPr bwMode="auto">
            <a:xfrm>
              <a:off x="4503738" y="987425"/>
              <a:ext cx="555625" cy="447675"/>
            </a:xfrm>
            <a:custGeom>
              <a:avLst/>
              <a:gdLst>
                <a:gd name="T0" fmla="*/ 349 w 701"/>
                <a:gd name="T1" fmla="*/ 0 h 564"/>
                <a:gd name="T2" fmla="*/ 524 w 701"/>
                <a:gd name="T3" fmla="*/ 283 h 564"/>
                <a:gd name="T4" fmla="*/ 701 w 701"/>
                <a:gd name="T5" fmla="*/ 564 h 564"/>
                <a:gd name="T6" fmla="*/ 0 w 701"/>
                <a:gd name="T7" fmla="*/ 564 h 564"/>
                <a:gd name="T8" fmla="*/ 349 w 701"/>
                <a:gd name="T9" fmla="*/ 0 h 564"/>
              </a:gdLst>
              <a:ahLst/>
              <a:cxnLst>
                <a:cxn ang="0">
                  <a:pos x="T0" y="T1"/>
                </a:cxn>
                <a:cxn ang="0">
                  <a:pos x="T2" y="T3"/>
                </a:cxn>
                <a:cxn ang="0">
                  <a:pos x="T4" y="T5"/>
                </a:cxn>
                <a:cxn ang="0">
                  <a:pos x="T6" y="T7"/>
                </a:cxn>
                <a:cxn ang="0">
                  <a:pos x="T8" y="T9"/>
                </a:cxn>
              </a:cxnLst>
              <a:rect l="0" t="0" r="r" b="b"/>
              <a:pathLst>
                <a:path w="701" h="564">
                  <a:moveTo>
                    <a:pt x="349" y="0"/>
                  </a:moveTo>
                  <a:lnTo>
                    <a:pt x="524" y="283"/>
                  </a:lnTo>
                  <a:lnTo>
                    <a:pt x="701" y="564"/>
                  </a:lnTo>
                  <a:lnTo>
                    <a:pt x="0" y="564"/>
                  </a:lnTo>
                  <a:lnTo>
                    <a:pt x="349" y="0"/>
                  </a:lnTo>
                  <a:close/>
                </a:path>
              </a:pathLst>
            </a:custGeom>
            <a:solidFill>
              <a:srgbClr val="7AE2F5"/>
            </a:solidFill>
            <a:ln w="0">
              <a:solidFill>
                <a:srgbClr val="7AE2F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37"/>
            <p:cNvSpPr>
              <a:spLocks/>
            </p:cNvSpPr>
            <p:nvPr userDrawn="1"/>
          </p:nvSpPr>
          <p:spPr bwMode="auto">
            <a:xfrm>
              <a:off x="5059363" y="987425"/>
              <a:ext cx="557213" cy="447675"/>
            </a:xfrm>
            <a:custGeom>
              <a:avLst/>
              <a:gdLst>
                <a:gd name="T0" fmla="*/ 349 w 701"/>
                <a:gd name="T1" fmla="*/ 0 h 564"/>
                <a:gd name="T2" fmla="*/ 701 w 701"/>
                <a:gd name="T3" fmla="*/ 564 h 564"/>
                <a:gd name="T4" fmla="*/ 0 w 701"/>
                <a:gd name="T5" fmla="*/ 564 h 564"/>
                <a:gd name="T6" fmla="*/ 174 w 701"/>
                <a:gd name="T7" fmla="*/ 283 h 564"/>
                <a:gd name="T8" fmla="*/ 349 w 701"/>
                <a:gd name="T9" fmla="*/ 0 h 564"/>
              </a:gdLst>
              <a:ahLst/>
              <a:cxnLst>
                <a:cxn ang="0">
                  <a:pos x="T0" y="T1"/>
                </a:cxn>
                <a:cxn ang="0">
                  <a:pos x="T2" y="T3"/>
                </a:cxn>
                <a:cxn ang="0">
                  <a:pos x="T4" y="T5"/>
                </a:cxn>
                <a:cxn ang="0">
                  <a:pos x="T6" y="T7"/>
                </a:cxn>
                <a:cxn ang="0">
                  <a:pos x="T8" y="T9"/>
                </a:cxn>
              </a:cxnLst>
              <a:rect l="0" t="0" r="r" b="b"/>
              <a:pathLst>
                <a:path w="701" h="564">
                  <a:moveTo>
                    <a:pt x="349" y="0"/>
                  </a:moveTo>
                  <a:lnTo>
                    <a:pt x="701" y="564"/>
                  </a:lnTo>
                  <a:lnTo>
                    <a:pt x="0" y="564"/>
                  </a:lnTo>
                  <a:lnTo>
                    <a:pt x="174" y="283"/>
                  </a:lnTo>
                  <a:lnTo>
                    <a:pt x="349" y="0"/>
                  </a:lnTo>
                  <a:close/>
                </a:path>
              </a:pathLst>
            </a:custGeom>
            <a:solidFill>
              <a:srgbClr val="C4C2ED"/>
            </a:solidFill>
            <a:ln w="0">
              <a:solidFill>
                <a:srgbClr val="C4C2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38"/>
            <p:cNvSpPr>
              <a:spLocks/>
            </p:cNvSpPr>
            <p:nvPr userDrawn="1"/>
          </p:nvSpPr>
          <p:spPr bwMode="auto">
            <a:xfrm>
              <a:off x="5616575" y="987425"/>
              <a:ext cx="504825" cy="447675"/>
            </a:xfrm>
            <a:custGeom>
              <a:avLst/>
              <a:gdLst>
                <a:gd name="T0" fmla="*/ 349 w 636"/>
                <a:gd name="T1" fmla="*/ 0 h 564"/>
                <a:gd name="T2" fmla="*/ 524 w 636"/>
                <a:gd name="T3" fmla="*/ 283 h 564"/>
                <a:gd name="T4" fmla="*/ 636 w 636"/>
                <a:gd name="T5" fmla="*/ 461 h 564"/>
                <a:gd name="T6" fmla="*/ 636 w 636"/>
                <a:gd name="T7" fmla="*/ 564 h 564"/>
                <a:gd name="T8" fmla="*/ 0 w 636"/>
                <a:gd name="T9" fmla="*/ 564 h 564"/>
                <a:gd name="T10" fmla="*/ 349 w 636"/>
                <a:gd name="T11" fmla="*/ 0 h 564"/>
              </a:gdLst>
              <a:ahLst/>
              <a:cxnLst>
                <a:cxn ang="0">
                  <a:pos x="T0" y="T1"/>
                </a:cxn>
                <a:cxn ang="0">
                  <a:pos x="T2" y="T3"/>
                </a:cxn>
                <a:cxn ang="0">
                  <a:pos x="T4" y="T5"/>
                </a:cxn>
                <a:cxn ang="0">
                  <a:pos x="T6" y="T7"/>
                </a:cxn>
                <a:cxn ang="0">
                  <a:pos x="T8" y="T9"/>
                </a:cxn>
                <a:cxn ang="0">
                  <a:pos x="T10" y="T11"/>
                </a:cxn>
              </a:cxnLst>
              <a:rect l="0" t="0" r="r" b="b"/>
              <a:pathLst>
                <a:path w="636" h="564">
                  <a:moveTo>
                    <a:pt x="349" y="0"/>
                  </a:moveTo>
                  <a:lnTo>
                    <a:pt x="524" y="283"/>
                  </a:lnTo>
                  <a:lnTo>
                    <a:pt x="636" y="461"/>
                  </a:lnTo>
                  <a:lnTo>
                    <a:pt x="636" y="564"/>
                  </a:lnTo>
                  <a:lnTo>
                    <a:pt x="0" y="564"/>
                  </a:lnTo>
                  <a:lnTo>
                    <a:pt x="349" y="0"/>
                  </a:lnTo>
                  <a:close/>
                </a:path>
              </a:pathLst>
            </a:custGeom>
            <a:solidFill>
              <a:srgbClr val="A33BC4"/>
            </a:solidFill>
            <a:ln w="0">
              <a:solidFill>
                <a:srgbClr val="A33BC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39"/>
            <p:cNvSpPr>
              <a:spLocks/>
            </p:cNvSpPr>
            <p:nvPr userDrawn="1"/>
          </p:nvSpPr>
          <p:spPr bwMode="auto">
            <a:xfrm>
              <a:off x="4781550" y="987425"/>
              <a:ext cx="555625" cy="447675"/>
            </a:xfrm>
            <a:custGeom>
              <a:avLst/>
              <a:gdLst>
                <a:gd name="T0" fmla="*/ 0 w 701"/>
                <a:gd name="T1" fmla="*/ 0 h 564"/>
                <a:gd name="T2" fmla="*/ 701 w 701"/>
                <a:gd name="T3" fmla="*/ 0 h 564"/>
                <a:gd name="T4" fmla="*/ 526 w 701"/>
                <a:gd name="T5" fmla="*/ 283 h 564"/>
                <a:gd name="T6" fmla="*/ 352 w 701"/>
                <a:gd name="T7" fmla="*/ 564 h 564"/>
                <a:gd name="T8" fmla="*/ 175 w 701"/>
                <a:gd name="T9" fmla="*/ 283 h 564"/>
                <a:gd name="T10" fmla="*/ 0 w 701"/>
                <a:gd name="T11" fmla="*/ 0 h 564"/>
              </a:gdLst>
              <a:ahLst/>
              <a:cxnLst>
                <a:cxn ang="0">
                  <a:pos x="T0" y="T1"/>
                </a:cxn>
                <a:cxn ang="0">
                  <a:pos x="T2" y="T3"/>
                </a:cxn>
                <a:cxn ang="0">
                  <a:pos x="T4" y="T5"/>
                </a:cxn>
                <a:cxn ang="0">
                  <a:pos x="T6" y="T7"/>
                </a:cxn>
                <a:cxn ang="0">
                  <a:pos x="T8" y="T9"/>
                </a:cxn>
                <a:cxn ang="0">
                  <a:pos x="T10" y="T11"/>
                </a:cxn>
              </a:cxnLst>
              <a:rect l="0" t="0" r="r" b="b"/>
              <a:pathLst>
                <a:path w="701" h="564">
                  <a:moveTo>
                    <a:pt x="0" y="0"/>
                  </a:moveTo>
                  <a:lnTo>
                    <a:pt x="701" y="0"/>
                  </a:lnTo>
                  <a:lnTo>
                    <a:pt x="526" y="283"/>
                  </a:lnTo>
                  <a:lnTo>
                    <a:pt x="352" y="564"/>
                  </a:lnTo>
                  <a:lnTo>
                    <a:pt x="175" y="283"/>
                  </a:lnTo>
                  <a:lnTo>
                    <a:pt x="0" y="0"/>
                  </a:lnTo>
                  <a:close/>
                </a:path>
              </a:pathLst>
            </a:custGeom>
            <a:solidFill>
              <a:srgbClr val="87E0F3"/>
            </a:solidFill>
            <a:ln w="0">
              <a:solidFill>
                <a:srgbClr val="87E0F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40"/>
            <p:cNvSpPr>
              <a:spLocks/>
            </p:cNvSpPr>
            <p:nvPr userDrawn="1"/>
          </p:nvSpPr>
          <p:spPr bwMode="auto">
            <a:xfrm>
              <a:off x="5337175" y="987425"/>
              <a:ext cx="557213" cy="447675"/>
            </a:xfrm>
            <a:custGeom>
              <a:avLst/>
              <a:gdLst>
                <a:gd name="T0" fmla="*/ 0 w 701"/>
                <a:gd name="T1" fmla="*/ 0 h 564"/>
                <a:gd name="T2" fmla="*/ 701 w 701"/>
                <a:gd name="T3" fmla="*/ 0 h 564"/>
                <a:gd name="T4" fmla="*/ 352 w 701"/>
                <a:gd name="T5" fmla="*/ 564 h 564"/>
                <a:gd name="T6" fmla="*/ 0 w 701"/>
                <a:gd name="T7" fmla="*/ 0 h 564"/>
              </a:gdLst>
              <a:ahLst/>
              <a:cxnLst>
                <a:cxn ang="0">
                  <a:pos x="T0" y="T1"/>
                </a:cxn>
                <a:cxn ang="0">
                  <a:pos x="T2" y="T3"/>
                </a:cxn>
                <a:cxn ang="0">
                  <a:pos x="T4" y="T5"/>
                </a:cxn>
                <a:cxn ang="0">
                  <a:pos x="T6" y="T7"/>
                </a:cxn>
              </a:cxnLst>
              <a:rect l="0" t="0" r="r" b="b"/>
              <a:pathLst>
                <a:path w="701" h="564">
                  <a:moveTo>
                    <a:pt x="0" y="0"/>
                  </a:moveTo>
                  <a:lnTo>
                    <a:pt x="701" y="0"/>
                  </a:lnTo>
                  <a:lnTo>
                    <a:pt x="352" y="564"/>
                  </a:lnTo>
                  <a:lnTo>
                    <a:pt x="0" y="0"/>
                  </a:lnTo>
                  <a:close/>
                </a:path>
              </a:pathLst>
            </a:custGeom>
            <a:solidFill>
              <a:srgbClr val="D4D0EF"/>
            </a:solidFill>
            <a:ln w="0">
              <a:solidFill>
                <a:srgbClr val="D4D0E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41"/>
            <p:cNvSpPr>
              <a:spLocks/>
            </p:cNvSpPr>
            <p:nvPr userDrawn="1"/>
          </p:nvSpPr>
          <p:spPr bwMode="auto">
            <a:xfrm>
              <a:off x="5894388" y="987425"/>
              <a:ext cx="227013" cy="366713"/>
            </a:xfrm>
            <a:custGeom>
              <a:avLst/>
              <a:gdLst>
                <a:gd name="T0" fmla="*/ 0 w 287"/>
                <a:gd name="T1" fmla="*/ 0 h 461"/>
                <a:gd name="T2" fmla="*/ 287 w 287"/>
                <a:gd name="T3" fmla="*/ 0 h 461"/>
                <a:gd name="T4" fmla="*/ 287 w 287"/>
                <a:gd name="T5" fmla="*/ 461 h 461"/>
                <a:gd name="T6" fmla="*/ 175 w 287"/>
                <a:gd name="T7" fmla="*/ 283 h 461"/>
                <a:gd name="T8" fmla="*/ 0 w 287"/>
                <a:gd name="T9" fmla="*/ 0 h 461"/>
              </a:gdLst>
              <a:ahLst/>
              <a:cxnLst>
                <a:cxn ang="0">
                  <a:pos x="T0" y="T1"/>
                </a:cxn>
                <a:cxn ang="0">
                  <a:pos x="T2" y="T3"/>
                </a:cxn>
                <a:cxn ang="0">
                  <a:pos x="T4" y="T5"/>
                </a:cxn>
                <a:cxn ang="0">
                  <a:pos x="T6" y="T7"/>
                </a:cxn>
                <a:cxn ang="0">
                  <a:pos x="T8" y="T9"/>
                </a:cxn>
              </a:cxnLst>
              <a:rect l="0" t="0" r="r" b="b"/>
              <a:pathLst>
                <a:path w="287" h="461">
                  <a:moveTo>
                    <a:pt x="0" y="0"/>
                  </a:moveTo>
                  <a:lnTo>
                    <a:pt x="287" y="0"/>
                  </a:lnTo>
                  <a:lnTo>
                    <a:pt x="287" y="461"/>
                  </a:lnTo>
                  <a:lnTo>
                    <a:pt x="175" y="283"/>
                  </a:lnTo>
                  <a:lnTo>
                    <a:pt x="0" y="0"/>
                  </a:lnTo>
                  <a:close/>
                </a:path>
              </a:pathLst>
            </a:custGeom>
            <a:solidFill>
              <a:srgbClr val="CF6AEA"/>
            </a:solidFill>
            <a:ln w="0">
              <a:solidFill>
                <a:srgbClr val="CF6A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42"/>
            <p:cNvSpPr>
              <a:spLocks/>
            </p:cNvSpPr>
            <p:nvPr userDrawn="1"/>
          </p:nvSpPr>
          <p:spPr bwMode="auto">
            <a:xfrm>
              <a:off x="5059363" y="542925"/>
              <a:ext cx="555625" cy="444500"/>
            </a:xfrm>
            <a:custGeom>
              <a:avLst/>
              <a:gdLst>
                <a:gd name="T0" fmla="*/ 0 w 699"/>
                <a:gd name="T1" fmla="*/ 0 h 562"/>
                <a:gd name="T2" fmla="*/ 699 w 699"/>
                <a:gd name="T3" fmla="*/ 0 h 562"/>
                <a:gd name="T4" fmla="*/ 524 w 699"/>
                <a:gd name="T5" fmla="*/ 281 h 562"/>
                <a:gd name="T6" fmla="*/ 349 w 699"/>
                <a:gd name="T7" fmla="*/ 562 h 562"/>
                <a:gd name="T8" fmla="*/ 174 w 699"/>
                <a:gd name="T9" fmla="*/ 281 h 562"/>
                <a:gd name="T10" fmla="*/ 0 w 699"/>
                <a:gd name="T11" fmla="*/ 0 h 562"/>
              </a:gdLst>
              <a:ahLst/>
              <a:cxnLst>
                <a:cxn ang="0">
                  <a:pos x="T0" y="T1"/>
                </a:cxn>
                <a:cxn ang="0">
                  <a:pos x="T2" y="T3"/>
                </a:cxn>
                <a:cxn ang="0">
                  <a:pos x="T4" y="T5"/>
                </a:cxn>
                <a:cxn ang="0">
                  <a:pos x="T6" y="T7"/>
                </a:cxn>
                <a:cxn ang="0">
                  <a:pos x="T8" y="T9"/>
                </a:cxn>
                <a:cxn ang="0">
                  <a:pos x="T10" y="T11"/>
                </a:cxn>
              </a:cxnLst>
              <a:rect l="0" t="0" r="r" b="b"/>
              <a:pathLst>
                <a:path w="699" h="562">
                  <a:moveTo>
                    <a:pt x="0" y="0"/>
                  </a:moveTo>
                  <a:lnTo>
                    <a:pt x="699" y="0"/>
                  </a:lnTo>
                  <a:lnTo>
                    <a:pt x="524" y="281"/>
                  </a:lnTo>
                  <a:lnTo>
                    <a:pt x="349" y="562"/>
                  </a:lnTo>
                  <a:lnTo>
                    <a:pt x="174" y="281"/>
                  </a:lnTo>
                  <a:lnTo>
                    <a:pt x="0" y="0"/>
                  </a:lnTo>
                  <a:close/>
                </a:path>
              </a:pathLst>
            </a:custGeom>
            <a:solidFill>
              <a:srgbClr val="EDFAFB"/>
            </a:solidFill>
            <a:ln w="0">
              <a:solidFill>
                <a:srgbClr val="EDFAF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343"/>
            <p:cNvSpPr>
              <a:spLocks/>
            </p:cNvSpPr>
            <p:nvPr userDrawn="1"/>
          </p:nvSpPr>
          <p:spPr bwMode="auto">
            <a:xfrm>
              <a:off x="5616575" y="542925"/>
              <a:ext cx="504825" cy="444500"/>
            </a:xfrm>
            <a:custGeom>
              <a:avLst/>
              <a:gdLst>
                <a:gd name="T0" fmla="*/ 0 w 636"/>
                <a:gd name="T1" fmla="*/ 0 h 562"/>
                <a:gd name="T2" fmla="*/ 636 w 636"/>
                <a:gd name="T3" fmla="*/ 0 h 562"/>
                <a:gd name="T4" fmla="*/ 636 w 636"/>
                <a:gd name="T5" fmla="*/ 100 h 562"/>
                <a:gd name="T6" fmla="*/ 524 w 636"/>
                <a:gd name="T7" fmla="*/ 281 h 562"/>
                <a:gd name="T8" fmla="*/ 349 w 636"/>
                <a:gd name="T9" fmla="*/ 562 h 562"/>
                <a:gd name="T10" fmla="*/ 174 w 636"/>
                <a:gd name="T11" fmla="*/ 281 h 562"/>
                <a:gd name="T12" fmla="*/ 0 w 636"/>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636" h="562">
                  <a:moveTo>
                    <a:pt x="0" y="0"/>
                  </a:moveTo>
                  <a:lnTo>
                    <a:pt x="636" y="0"/>
                  </a:lnTo>
                  <a:lnTo>
                    <a:pt x="636" y="100"/>
                  </a:lnTo>
                  <a:lnTo>
                    <a:pt x="524" y="281"/>
                  </a:lnTo>
                  <a:lnTo>
                    <a:pt x="349" y="562"/>
                  </a:lnTo>
                  <a:lnTo>
                    <a:pt x="174" y="281"/>
                  </a:lnTo>
                  <a:lnTo>
                    <a:pt x="0" y="0"/>
                  </a:lnTo>
                  <a:close/>
                </a:path>
              </a:pathLst>
            </a:custGeom>
            <a:solidFill>
              <a:srgbClr val="EDDDF7"/>
            </a:solidFill>
            <a:ln w="0">
              <a:solidFill>
                <a:srgbClr val="EDDDF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344"/>
            <p:cNvSpPr>
              <a:spLocks/>
            </p:cNvSpPr>
            <p:nvPr userDrawn="1"/>
          </p:nvSpPr>
          <p:spPr bwMode="auto">
            <a:xfrm>
              <a:off x="4781550" y="542925"/>
              <a:ext cx="555625" cy="444500"/>
            </a:xfrm>
            <a:custGeom>
              <a:avLst/>
              <a:gdLst>
                <a:gd name="T0" fmla="*/ 350 w 701"/>
                <a:gd name="T1" fmla="*/ 0 h 562"/>
                <a:gd name="T2" fmla="*/ 352 w 701"/>
                <a:gd name="T3" fmla="*/ 0 h 562"/>
                <a:gd name="T4" fmla="*/ 526 w 701"/>
                <a:gd name="T5" fmla="*/ 281 h 562"/>
                <a:gd name="T6" fmla="*/ 701 w 701"/>
                <a:gd name="T7" fmla="*/ 562 h 562"/>
                <a:gd name="T8" fmla="*/ 0 w 701"/>
                <a:gd name="T9" fmla="*/ 562 h 562"/>
                <a:gd name="T10" fmla="*/ 175 w 701"/>
                <a:gd name="T11" fmla="*/ 281 h 562"/>
                <a:gd name="T12" fmla="*/ 350 w 701"/>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01" h="562">
                  <a:moveTo>
                    <a:pt x="350" y="0"/>
                  </a:moveTo>
                  <a:lnTo>
                    <a:pt x="352" y="0"/>
                  </a:lnTo>
                  <a:lnTo>
                    <a:pt x="526" y="281"/>
                  </a:lnTo>
                  <a:lnTo>
                    <a:pt x="701" y="562"/>
                  </a:lnTo>
                  <a:lnTo>
                    <a:pt x="0" y="562"/>
                  </a:lnTo>
                  <a:lnTo>
                    <a:pt x="175" y="281"/>
                  </a:lnTo>
                  <a:lnTo>
                    <a:pt x="350" y="0"/>
                  </a:lnTo>
                  <a:close/>
                </a:path>
              </a:pathLst>
            </a:custGeom>
            <a:solidFill>
              <a:srgbClr val="D9F4FC"/>
            </a:solidFill>
            <a:ln w="0">
              <a:solidFill>
                <a:srgbClr val="D9F4FC"/>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345"/>
            <p:cNvSpPr>
              <a:spLocks/>
            </p:cNvSpPr>
            <p:nvPr userDrawn="1"/>
          </p:nvSpPr>
          <p:spPr bwMode="auto">
            <a:xfrm>
              <a:off x="5337175" y="542925"/>
              <a:ext cx="557213" cy="444500"/>
            </a:xfrm>
            <a:custGeom>
              <a:avLst/>
              <a:gdLst>
                <a:gd name="T0" fmla="*/ 350 w 701"/>
                <a:gd name="T1" fmla="*/ 0 h 562"/>
                <a:gd name="T2" fmla="*/ 352 w 701"/>
                <a:gd name="T3" fmla="*/ 0 h 562"/>
                <a:gd name="T4" fmla="*/ 526 w 701"/>
                <a:gd name="T5" fmla="*/ 281 h 562"/>
                <a:gd name="T6" fmla="*/ 701 w 701"/>
                <a:gd name="T7" fmla="*/ 562 h 562"/>
                <a:gd name="T8" fmla="*/ 0 w 701"/>
                <a:gd name="T9" fmla="*/ 562 h 562"/>
                <a:gd name="T10" fmla="*/ 175 w 701"/>
                <a:gd name="T11" fmla="*/ 281 h 562"/>
                <a:gd name="T12" fmla="*/ 350 w 701"/>
                <a:gd name="T13" fmla="*/ 0 h 562"/>
              </a:gdLst>
              <a:ahLst/>
              <a:cxnLst>
                <a:cxn ang="0">
                  <a:pos x="T0" y="T1"/>
                </a:cxn>
                <a:cxn ang="0">
                  <a:pos x="T2" y="T3"/>
                </a:cxn>
                <a:cxn ang="0">
                  <a:pos x="T4" y="T5"/>
                </a:cxn>
                <a:cxn ang="0">
                  <a:pos x="T6" y="T7"/>
                </a:cxn>
                <a:cxn ang="0">
                  <a:pos x="T8" y="T9"/>
                </a:cxn>
                <a:cxn ang="0">
                  <a:pos x="T10" y="T11"/>
                </a:cxn>
                <a:cxn ang="0">
                  <a:pos x="T12" y="T13"/>
                </a:cxn>
              </a:cxnLst>
              <a:rect l="0" t="0" r="r" b="b"/>
              <a:pathLst>
                <a:path w="701" h="562">
                  <a:moveTo>
                    <a:pt x="350" y="0"/>
                  </a:moveTo>
                  <a:lnTo>
                    <a:pt x="352" y="0"/>
                  </a:lnTo>
                  <a:lnTo>
                    <a:pt x="526" y="281"/>
                  </a:lnTo>
                  <a:lnTo>
                    <a:pt x="701" y="562"/>
                  </a:lnTo>
                  <a:lnTo>
                    <a:pt x="0" y="562"/>
                  </a:lnTo>
                  <a:lnTo>
                    <a:pt x="175" y="281"/>
                  </a:lnTo>
                  <a:lnTo>
                    <a:pt x="350" y="0"/>
                  </a:lnTo>
                  <a:close/>
                </a:path>
              </a:pathLst>
            </a:custGeom>
            <a:solidFill>
              <a:srgbClr val="F0F0F9"/>
            </a:solidFill>
            <a:ln w="0">
              <a:solidFill>
                <a:srgbClr val="F0F0F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346"/>
            <p:cNvSpPr>
              <a:spLocks/>
            </p:cNvSpPr>
            <p:nvPr userDrawn="1"/>
          </p:nvSpPr>
          <p:spPr bwMode="auto">
            <a:xfrm>
              <a:off x="5894388" y="622300"/>
              <a:ext cx="227013" cy="365125"/>
            </a:xfrm>
            <a:custGeom>
              <a:avLst/>
              <a:gdLst>
                <a:gd name="T0" fmla="*/ 287 w 287"/>
                <a:gd name="T1" fmla="*/ 0 h 462"/>
                <a:gd name="T2" fmla="*/ 287 w 287"/>
                <a:gd name="T3" fmla="*/ 462 h 462"/>
                <a:gd name="T4" fmla="*/ 0 w 287"/>
                <a:gd name="T5" fmla="*/ 462 h 462"/>
                <a:gd name="T6" fmla="*/ 175 w 287"/>
                <a:gd name="T7" fmla="*/ 181 h 462"/>
                <a:gd name="T8" fmla="*/ 287 w 287"/>
                <a:gd name="T9" fmla="*/ 0 h 462"/>
              </a:gdLst>
              <a:ahLst/>
              <a:cxnLst>
                <a:cxn ang="0">
                  <a:pos x="T0" y="T1"/>
                </a:cxn>
                <a:cxn ang="0">
                  <a:pos x="T2" y="T3"/>
                </a:cxn>
                <a:cxn ang="0">
                  <a:pos x="T4" y="T5"/>
                </a:cxn>
                <a:cxn ang="0">
                  <a:pos x="T6" y="T7"/>
                </a:cxn>
                <a:cxn ang="0">
                  <a:pos x="T8" y="T9"/>
                </a:cxn>
              </a:cxnLst>
              <a:rect l="0" t="0" r="r" b="b"/>
              <a:pathLst>
                <a:path w="287" h="462">
                  <a:moveTo>
                    <a:pt x="287" y="0"/>
                  </a:moveTo>
                  <a:lnTo>
                    <a:pt x="287" y="462"/>
                  </a:lnTo>
                  <a:lnTo>
                    <a:pt x="0" y="462"/>
                  </a:lnTo>
                  <a:lnTo>
                    <a:pt x="175" y="181"/>
                  </a:lnTo>
                  <a:lnTo>
                    <a:pt x="287" y="0"/>
                  </a:lnTo>
                  <a:close/>
                </a:path>
              </a:pathLst>
            </a:custGeom>
            <a:solidFill>
              <a:srgbClr val="D782FB"/>
            </a:solidFill>
            <a:ln w="0">
              <a:solidFill>
                <a:srgbClr val="D782F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2" name="Title 1"/>
          <p:cNvSpPr>
            <a:spLocks noGrp="1"/>
          </p:cNvSpPr>
          <p:nvPr>
            <p:ph type="ctrTitle"/>
          </p:nvPr>
        </p:nvSpPr>
        <p:spPr>
          <a:xfrm>
            <a:off x="1" y="1381762"/>
            <a:ext cx="4358640" cy="1961157"/>
          </a:xfrm>
        </p:spPr>
        <p:txBody>
          <a:bodyPr lIns="274320" anchor="b">
            <a:noAutofit/>
          </a:bodyPr>
          <a:lstStyle>
            <a:lvl1pPr algn="l">
              <a:defRPr sz="4000" b="1">
                <a:solidFill>
                  <a:schemeClr val="tx1">
                    <a:lumMod val="85000"/>
                    <a:lumOff val="15000"/>
                  </a:schemeClr>
                </a:solidFill>
                <a:latin typeface="+mn-lt"/>
              </a:defRPr>
            </a:lvl1pPr>
          </a:lstStyle>
          <a:p>
            <a:r>
              <a:rPr lang="en-US" smtClean="0"/>
              <a:t>Click to edit Master title style</a:t>
            </a:r>
            <a:endParaRPr lang="en-US"/>
          </a:p>
        </p:txBody>
      </p:sp>
      <p:sp>
        <p:nvSpPr>
          <p:cNvPr id="73" name="Subtitle 2"/>
          <p:cNvSpPr>
            <a:spLocks noGrp="1"/>
          </p:cNvSpPr>
          <p:nvPr>
            <p:ph type="subTitle" idx="1"/>
          </p:nvPr>
        </p:nvSpPr>
        <p:spPr>
          <a:xfrm>
            <a:off x="1" y="3533181"/>
            <a:ext cx="4358642" cy="1140419"/>
          </a:xfrm>
        </p:spPr>
        <p:txBody>
          <a:bodyPr lIns="274320" rIns="91440" anchor="t">
            <a:noAutofit/>
          </a:bodyPr>
          <a:lstStyle>
            <a:lvl1pPr marL="0" indent="0" algn="l">
              <a:buNone/>
              <a:defRPr sz="240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74" name="Date Placeholder 3"/>
          <p:cNvSpPr>
            <a:spLocks noGrp="1"/>
          </p:cNvSpPr>
          <p:nvPr>
            <p:ph type="dt" sz="half" idx="10"/>
          </p:nvPr>
        </p:nvSpPr>
        <p:spPr>
          <a:xfrm>
            <a:off x="628650" y="6356351"/>
            <a:ext cx="2057400" cy="366183"/>
          </a:xfrm>
        </p:spPr>
        <p:txBody>
          <a:bodyPr/>
          <a:lstStyle>
            <a:lvl1pPr>
              <a:defRPr>
                <a:solidFill>
                  <a:schemeClr val="bg1">
                    <a:lumMod val="85000"/>
                  </a:schemeClr>
                </a:solidFill>
              </a:defRPr>
            </a:lvl1pPr>
          </a:lstStyle>
          <a:p>
            <a:fld id="{69B50AF2-9928-4BCC-9776-360208C6FFF3}" type="datetimeFigureOut">
              <a:rPr lang="en-US" smtClean="0"/>
              <a:pPr/>
              <a:t>11/5/2019</a:t>
            </a:fld>
            <a:endParaRPr lang="en-US"/>
          </a:p>
        </p:txBody>
      </p:sp>
      <p:sp>
        <p:nvSpPr>
          <p:cNvPr id="75" name="Footer Placeholder 4"/>
          <p:cNvSpPr>
            <a:spLocks noGrp="1"/>
          </p:cNvSpPr>
          <p:nvPr>
            <p:ph type="ftr" sz="quarter" idx="11"/>
          </p:nvPr>
        </p:nvSpPr>
        <p:spPr>
          <a:xfrm>
            <a:off x="3028950" y="6356351"/>
            <a:ext cx="3086100" cy="366183"/>
          </a:xfrm>
        </p:spPr>
        <p:txBody>
          <a:bodyPr/>
          <a:lstStyle>
            <a:lvl1pPr>
              <a:defRPr>
                <a:solidFill>
                  <a:schemeClr val="bg1">
                    <a:lumMod val="85000"/>
                  </a:schemeClr>
                </a:solidFill>
              </a:defRPr>
            </a:lvl1pPr>
          </a:lstStyle>
          <a:p>
            <a:endParaRPr lang="en-US"/>
          </a:p>
        </p:txBody>
      </p:sp>
      <p:sp>
        <p:nvSpPr>
          <p:cNvPr id="76" name="Slide Number Placeholder 5"/>
          <p:cNvSpPr>
            <a:spLocks noGrp="1"/>
          </p:cNvSpPr>
          <p:nvPr>
            <p:ph type="sldNum" sz="quarter" idx="12"/>
          </p:nvPr>
        </p:nvSpPr>
        <p:spPr>
          <a:xfrm>
            <a:off x="6457950" y="6356351"/>
            <a:ext cx="2057400" cy="366183"/>
          </a:xfrm>
        </p:spPr>
        <p:txBody>
          <a:bodyPr/>
          <a:lstStyle>
            <a:lvl1pPr>
              <a:defRPr>
                <a:solidFill>
                  <a:schemeClr val="bg1">
                    <a:lumMod val="85000"/>
                  </a:schemeClr>
                </a:solidFill>
              </a:defRPr>
            </a:lvl1p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2535456043"/>
      </p:ext>
    </p:extLst>
  </p:cSld>
  <p:clrMapOvr>
    <a:masterClrMapping/>
  </p:clrMapOvr>
  <p:transition spd="slow">
    <p:pull/>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50AF2-9928-4BCC-9776-360208C6FFF3}"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4182473789"/>
      </p:ext>
    </p:extLst>
  </p:cSld>
  <p:clrMapOvr>
    <a:masterClrMapping/>
  </p:clrMapOvr>
  <p:transition spd="slow">
    <p:pull/>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6185"/>
            <a:ext cx="1971675" cy="581024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366185"/>
            <a:ext cx="5762625" cy="581024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50AF2-9928-4BCC-9776-360208C6FFF3}"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1824599723"/>
      </p:ext>
    </p:extLst>
  </p:cSld>
  <p:clrMapOvr>
    <a:masterClrMapping/>
  </p:clrMapOvr>
  <p:transition spd="slow">
    <p:pull/>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igned by PresentationGo">
    <p:spTree>
      <p:nvGrpSpPr>
        <p:cNvPr id="1" name=""/>
        <p:cNvGrpSpPr/>
        <p:nvPr/>
      </p:nvGrpSpPr>
      <p:grpSpPr>
        <a:xfrm>
          <a:off x="0" y="0"/>
          <a:ext cx="0" cy="0"/>
          <a:chOff x="0" y="0"/>
          <a:chExt cx="0" cy="0"/>
        </a:xfrm>
      </p:grpSpPr>
      <p:sp>
        <p:nvSpPr>
          <p:cNvPr id="7" name="TextBox 6"/>
          <p:cNvSpPr txBox="1"/>
          <p:nvPr userDrawn="1"/>
        </p:nvSpPr>
        <p:spPr>
          <a:xfrm>
            <a:off x="4050480" y="2667757"/>
            <a:ext cx="1043041" cy="300082"/>
          </a:xfrm>
          <a:prstGeom prst="rect">
            <a:avLst/>
          </a:prstGeom>
          <a:noFill/>
        </p:spPr>
        <p:txBody>
          <a:bodyPr wrap="none" rtlCol="0" anchor="ctr">
            <a:spAutoFit/>
          </a:bodyPr>
          <a:lstStyle/>
          <a:p>
            <a:pPr algn="ctr"/>
            <a:r>
              <a:rPr lang="en-US" sz="1350" dirty="0" smtClean="0">
                <a:solidFill>
                  <a:schemeClr val="bg1"/>
                </a:solidFill>
                <a:effectLst/>
              </a:rPr>
              <a:t>Designed</a:t>
            </a:r>
            <a:r>
              <a:rPr lang="en-US" sz="1350" baseline="0" dirty="0" smtClean="0">
                <a:solidFill>
                  <a:schemeClr val="bg1"/>
                </a:solidFill>
                <a:effectLst/>
              </a:rPr>
              <a:t> by</a:t>
            </a:r>
            <a:endParaRPr lang="en-US" sz="1350" dirty="0">
              <a:solidFill>
                <a:schemeClr val="bg1"/>
              </a:solidFill>
              <a:effectLst/>
            </a:endParaRPr>
          </a:p>
        </p:txBody>
      </p:sp>
      <p:sp>
        <p:nvSpPr>
          <p:cNvPr id="5" name="Rectangle 4"/>
          <p:cNvSpPr/>
          <p:nvPr userDrawn="1"/>
        </p:nvSpPr>
        <p:spPr>
          <a:xfrm>
            <a:off x="0" y="3152957"/>
            <a:ext cx="9144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schemeClr val="bg1">
                    <a:lumMod val="50000"/>
                  </a:schemeClr>
                </a:solidFill>
                <a:effectLst/>
                <a:uLnTx/>
                <a:uFillTx/>
                <a:latin typeface="+mn-lt"/>
                <a:ea typeface="+mn-ea"/>
                <a:cs typeface="+mn-cs"/>
              </a:rPr>
              <a:t>www.</a:t>
            </a:r>
            <a:r>
              <a:rPr kumimoji="0" lang="en-US" sz="2100" b="0" i="0" u="none" strike="noStrike" kern="1200" cap="none" spc="0" normalizeH="0" baseline="0" noProof="0" dirty="0" smtClean="0">
                <a:ln>
                  <a:noFill/>
                </a:ln>
                <a:solidFill>
                  <a:srgbClr val="A5CD00"/>
                </a:solidFill>
                <a:effectLst/>
                <a:uLnTx/>
                <a:uFillTx/>
                <a:latin typeface="+mn-lt"/>
                <a:ea typeface="+mn-ea"/>
                <a:cs typeface="+mn-cs"/>
              </a:rPr>
              <a:t>PresentationGo</a:t>
            </a:r>
            <a:r>
              <a:rPr kumimoji="0" lang="en-US" sz="1500" b="0" i="0" u="none" strike="noStrike" kern="1200" cap="none" spc="0" normalizeH="0" baseline="0" noProof="0" dirty="0" smtClean="0">
                <a:ln>
                  <a:noFill/>
                </a:ln>
                <a:solidFill>
                  <a:schemeClr val="bg1">
                    <a:lumMod val="50000"/>
                  </a:schemeClr>
                </a:solidFill>
                <a:effectLst/>
                <a:uLnTx/>
                <a:uFillTx/>
                <a:latin typeface="+mn-lt"/>
                <a:ea typeface="+mn-ea"/>
                <a:cs typeface="+mn-cs"/>
              </a:rPr>
              <a:t>.com</a:t>
            </a:r>
            <a:endParaRPr kumimoji="0" lang="en-US" sz="2100" b="0" i="0" u="none" strike="noStrike" kern="1200" cap="none" spc="0" normalizeH="0" baseline="0" noProof="0" dirty="0" smtClean="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048939" y="3071725"/>
            <a:ext cx="5046133" cy="714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p:cNvSpPr txBox="1"/>
          <p:nvPr userDrawn="1"/>
        </p:nvSpPr>
        <p:spPr>
          <a:xfrm>
            <a:off x="3516142" y="6156024"/>
            <a:ext cx="2111732" cy="300082"/>
          </a:xfrm>
          <a:prstGeom prst="rect">
            <a:avLst/>
          </a:prstGeom>
          <a:noFill/>
        </p:spPr>
        <p:txBody>
          <a:bodyPr wrap="none" rtlCol="0" anchor="ctr">
            <a:spAutoFit/>
          </a:bodyPr>
          <a:lstStyle/>
          <a:p>
            <a:pPr algn="ctr"/>
            <a:r>
              <a:rPr lang="en-US" sz="1350" dirty="0" smtClean="0">
                <a:solidFill>
                  <a:srgbClr val="A5CD00"/>
                </a:solidFill>
              </a:rPr>
              <a:t>T</a:t>
            </a:r>
            <a:r>
              <a:rPr lang="en-US" sz="1350" baseline="0" dirty="0" smtClean="0">
                <a:solidFill>
                  <a:srgbClr val="A5CD00"/>
                </a:solidFill>
              </a:rPr>
              <a:t>he free PowerPoint library</a:t>
            </a:r>
            <a:endParaRPr lang="en-US" sz="1350" dirty="0">
              <a:solidFill>
                <a:srgbClr val="A5CD00"/>
              </a:solidFill>
            </a:endParaRPr>
          </a:p>
        </p:txBody>
      </p:sp>
    </p:spTree>
    <p:extLst>
      <p:ext uri="{BB962C8B-B14F-4D97-AF65-F5344CB8AC3E}">
        <p14:creationId xmlns:p14="http://schemas.microsoft.com/office/powerpoint/2010/main" xmlns="" val="21187925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B50AF2-9928-4BCC-9776-360208C6FFF3}"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549630147"/>
      </p:ext>
    </p:extLst>
  </p:cSld>
  <p:clrMapOvr>
    <a:masterClrMapping/>
  </p:clrMapOvr>
  <p:transition spd="slow">
    <p:pull/>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BCC5CBD-5D3E-48A5-A405-A74AE9B949E7}"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3137716805"/>
      </p:ext>
    </p:extLst>
  </p:cSld>
  <p:clrMapOvr>
    <a:masterClrMapping/>
  </p:clrMapOvr>
  <p:transition spd="slow">
    <p:pull/>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B50AF2-9928-4BCC-9776-360208C6FFF3}"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585366287"/>
      </p:ext>
    </p:extLst>
  </p:cSld>
  <p:clrMapOvr>
    <a:masterClrMapping/>
  </p:clrMapOvr>
  <p:transition spd="slow">
    <p:pull/>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B50AF2-9928-4BCC-9776-360208C6FFF3}" type="datetimeFigureOut">
              <a:rPr lang="en-US" smtClean="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3604103073"/>
      </p:ext>
    </p:extLst>
  </p:cSld>
  <p:clrMapOvr>
    <a:masterClrMapping/>
  </p:clrMapOvr>
  <p:transition spd="slow">
    <p:pull/>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B50AF2-9928-4BCC-9776-360208C6FFF3}" type="datetimeFigureOut">
              <a:rPr lang="en-US" smtClean="0"/>
              <a:pPr/>
              <a:t>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2685751014"/>
      </p:ext>
    </p:extLst>
  </p:cSld>
  <p:clrMapOvr>
    <a:masterClrMapping/>
  </p:clrMapOvr>
  <p:transition spd="slow">
    <p:pull/>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B50AF2-9928-4BCC-9776-360208C6FFF3}" type="datetimeFigureOut">
              <a:rPr lang="en-US" smtClean="0"/>
              <a:pPr/>
              <a:t>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1686514604"/>
      </p:ext>
    </p:extLst>
  </p:cSld>
  <p:clrMapOvr>
    <a:masterClrMapping/>
  </p:clrMapOvr>
  <p:transition spd="slow">
    <p:pull/>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B50AF2-9928-4BCC-9776-360208C6FFF3}" type="datetimeFigureOut">
              <a:rPr lang="en-US" smtClean="0"/>
              <a:pPr/>
              <a:t>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613619106"/>
      </p:ext>
    </p:extLst>
  </p:cSld>
  <p:clrMapOvr>
    <a:masterClrMapping/>
  </p:clrMapOvr>
  <p:transition spd="slow">
    <p:pull/>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82113" y="123845"/>
            <a:ext cx="5710428" cy="1098507"/>
          </a:xfrm>
        </p:spPr>
        <p:txBody>
          <a:bodyPr/>
          <a:lstStyle>
            <a:lvl1pPr algn="r">
              <a:defRPr sz="3600" b="1">
                <a:solidFill>
                  <a:schemeClr val="tx1">
                    <a:lumMod val="85000"/>
                    <a:lumOff val="15000"/>
                  </a:schemeClr>
                </a:solidFill>
                <a:latin typeface="+mn-lt"/>
              </a:defRPr>
            </a:lvl1pPr>
          </a:lstStyle>
          <a:p>
            <a:r>
              <a:rPr lang="en-US" smtClean="0"/>
              <a:t>Click to edit Master title style</a:t>
            </a:r>
            <a:endParaRPr lang="en-US"/>
          </a:p>
        </p:txBody>
      </p:sp>
      <p:sp>
        <p:nvSpPr>
          <p:cNvPr id="3" name="Content Placeholder 2"/>
          <p:cNvSpPr>
            <a:spLocks noGrp="1"/>
          </p:cNvSpPr>
          <p:nvPr>
            <p:ph idx="1"/>
          </p:nvPr>
        </p:nvSpPr>
        <p:spPr>
          <a:xfrm>
            <a:off x="3182113" y="1371512"/>
            <a:ext cx="5710428" cy="4848315"/>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Group 3"/>
          <p:cNvGrpSpPr/>
          <p:nvPr/>
        </p:nvGrpSpPr>
        <p:grpSpPr>
          <a:xfrm>
            <a:off x="-1" y="0"/>
            <a:ext cx="3186685" cy="6858000"/>
            <a:chOff x="3022600" y="2667000"/>
            <a:chExt cx="1106488" cy="1785938"/>
          </a:xfrm>
        </p:grpSpPr>
        <p:sp>
          <p:nvSpPr>
            <p:cNvPr id="47" name="Freeform 382"/>
            <p:cNvSpPr>
              <a:spLocks/>
            </p:cNvSpPr>
            <p:nvPr userDrawn="1"/>
          </p:nvSpPr>
          <p:spPr bwMode="auto">
            <a:xfrm>
              <a:off x="3022600" y="4006850"/>
              <a:ext cx="550863" cy="446088"/>
            </a:xfrm>
            <a:custGeom>
              <a:avLst/>
              <a:gdLst>
                <a:gd name="T0" fmla="*/ 344 w 693"/>
                <a:gd name="T1" fmla="*/ 0 h 561"/>
                <a:gd name="T2" fmla="*/ 519 w 693"/>
                <a:gd name="T3" fmla="*/ 280 h 561"/>
                <a:gd name="T4" fmla="*/ 693 w 693"/>
                <a:gd name="T5" fmla="*/ 561 h 561"/>
                <a:gd name="T6" fmla="*/ 0 w 693"/>
                <a:gd name="T7" fmla="*/ 561 h 561"/>
                <a:gd name="T8" fmla="*/ 0 w 693"/>
                <a:gd name="T9" fmla="*/ 551 h 561"/>
                <a:gd name="T10" fmla="*/ 167 w 693"/>
                <a:gd name="T11" fmla="*/ 280 h 561"/>
                <a:gd name="T12" fmla="*/ 344 w 693"/>
                <a:gd name="T13" fmla="*/ 0 h 561"/>
              </a:gdLst>
              <a:ahLst/>
              <a:cxnLst>
                <a:cxn ang="0">
                  <a:pos x="T0" y="T1"/>
                </a:cxn>
                <a:cxn ang="0">
                  <a:pos x="T2" y="T3"/>
                </a:cxn>
                <a:cxn ang="0">
                  <a:pos x="T4" y="T5"/>
                </a:cxn>
                <a:cxn ang="0">
                  <a:pos x="T6" y="T7"/>
                </a:cxn>
                <a:cxn ang="0">
                  <a:pos x="T8" y="T9"/>
                </a:cxn>
                <a:cxn ang="0">
                  <a:pos x="T10" y="T11"/>
                </a:cxn>
                <a:cxn ang="0">
                  <a:pos x="T12" y="T13"/>
                </a:cxn>
              </a:cxnLst>
              <a:rect l="0" t="0" r="r" b="b"/>
              <a:pathLst>
                <a:path w="693" h="561">
                  <a:moveTo>
                    <a:pt x="344" y="0"/>
                  </a:moveTo>
                  <a:lnTo>
                    <a:pt x="519" y="280"/>
                  </a:lnTo>
                  <a:lnTo>
                    <a:pt x="693" y="561"/>
                  </a:lnTo>
                  <a:lnTo>
                    <a:pt x="0" y="561"/>
                  </a:lnTo>
                  <a:lnTo>
                    <a:pt x="0" y="551"/>
                  </a:lnTo>
                  <a:lnTo>
                    <a:pt x="167" y="280"/>
                  </a:lnTo>
                  <a:lnTo>
                    <a:pt x="344" y="0"/>
                  </a:lnTo>
                  <a:close/>
                </a:path>
              </a:pathLst>
            </a:custGeom>
            <a:solidFill>
              <a:srgbClr val="E890FF"/>
            </a:solidFill>
            <a:ln w="0">
              <a:solidFill>
                <a:srgbClr val="E890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83"/>
            <p:cNvSpPr>
              <a:spLocks/>
            </p:cNvSpPr>
            <p:nvPr userDrawn="1"/>
          </p:nvSpPr>
          <p:spPr bwMode="auto">
            <a:xfrm>
              <a:off x="3573463" y="4006850"/>
              <a:ext cx="555625" cy="446088"/>
            </a:xfrm>
            <a:custGeom>
              <a:avLst/>
              <a:gdLst>
                <a:gd name="T0" fmla="*/ 350 w 701"/>
                <a:gd name="T1" fmla="*/ 0 h 561"/>
                <a:gd name="T2" fmla="*/ 701 w 701"/>
                <a:gd name="T3" fmla="*/ 561 h 561"/>
                <a:gd name="T4" fmla="*/ 0 w 701"/>
                <a:gd name="T5" fmla="*/ 561 h 561"/>
                <a:gd name="T6" fmla="*/ 175 w 701"/>
                <a:gd name="T7" fmla="*/ 280 h 561"/>
                <a:gd name="T8" fmla="*/ 350 w 701"/>
                <a:gd name="T9" fmla="*/ 0 h 561"/>
              </a:gdLst>
              <a:ahLst/>
              <a:cxnLst>
                <a:cxn ang="0">
                  <a:pos x="T0" y="T1"/>
                </a:cxn>
                <a:cxn ang="0">
                  <a:pos x="T2" y="T3"/>
                </a:cxn>
                <a:cxn ang="0">
                  <a:pos x="T4" y="T5"/>
                </a:cxn>
                <a:cxn ang="0">
                  <a:pos x="T6" y="T7"/>
                </a:cxn>
                <a:cxn ang="0">
                  <a:pos x="T8" y="T9"/>
                </a:cxn>
              </a:cxnLst>
              <a:rect l="0" t="0" r="r" b="b"/>
              <a:pathLst>
                <a:path w="701" h="561">
                  <a:moveTo>
                    <a:pt x="350" y="0"/>
                  </a:moveTo>
                  <a:lnTo>
                    <a:pt x="701" y="561"/>
                  </a:lnTo>
                  <a:lnTo>
                    <a:pt x="0" y="561"/>
                  </a:lnTo>
                  <a:lnTo>
                    <a:pt x="175" y="280"/>
                  </a:lnTo>
                  <a:lnTo>
                    <a:pt x="350" y="0"/>
                  </a:lnTo>
                  <a:close/>
                </a:path>
              </a:pathLst>
            </a:custGeom>
            <a:solidFill>
              <a:srgbClr val="FABDA7"/>
            </a:solidFill>
            <a:ln w="0">
              <a:solidFill>
                <a:srgbClr val="FABDA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84"/>
            <p:cNvSpPr>
              <a:spLocks/>
            </p:cNvSpPr>
            <p:nvPr userDrawn="1"/>
          </p:nvSpPr>
          <p:spPr bwMode="auto">
            <a:xfrm>
              <a:off x="3022600" y="4006850"/>
              <a:ext cx="273050" cy="438150"/>
            </a:xfrm>
            <a:custGeom>
              <a:avLst/>
              <a:gdLst>
                <a:gd name="T0" fmla="*/ 0 w 344"/>
                <a:gd name="T1" fmla="*/ 0 h 551"/>
                <a:gd name="T2" fmla="*/ 344 w 344"/>
                <a:gd name="T3" fmla="*/ 0 h 551"/>
                <a:gd name="T4" fmla="*/ 167 w 344"/>
                <a:gd name="T5" fmla="*/ 280 h 551"/>
                <a:gd name="T6" fmla="*/ 0 w 344"/>
                <a:gd name="T7" fmla="*/ 551 h 551"/>
                <a:gd name="T8" fmla="*/ 0 w 344"/>
                <a:gd name="T9" fmla="*/ 0 h 551"/>
              </a:gdLst>
              <a:ahLst/>
              <a:cxnLst>
                <a:cxn ang="0">
                  <a:pos x="T0" y="T1"/>
                </a:cxn>
                <a:cxn ang="0">
                  <a:pos x="T2" y="T3"/>
                </a:cxn>
                <a:cxn ang="0">
                  <a:pos x="T4" y="T5"/>
                </a:cxn>
                <a:cxn ang="0">
                  <a:pos x="T6" y="T7"/>
                </a:cxn>
                <a:cxn ang="0">
                  <a:pos x="T8" y="T9"/>
                </a:cxn>
              </a:cxnLst>
              <a:rect l="0" t="0" r="r" b="b"/>
              <a:pathLst>
                <a:path w="344" h="551">
                  <a:moveTo>
                    <a:pt x="0" y="0"/>
                  </a:moveTo>
                  <a:lnTo>
                    <a:pt x="344" y="0"/>
                  </a:lnTo>
                  <a:lnTo>
                    <a:pt x="167" y="280"/>
                  </a:lnTo>
                  <a:lnTo>
                    <a:pt x="0" y="551"/>
                  </a:lnTo>
                  <a:lnTo>
                    <a:pt x="0" y="0"/>
                  </a:lnTo>
                  <a:close/>
                </a:path>
              </a:pathLst>
            </a:custGeom>
            <a:solidFill>
              <a:srgbClr val="DA68FF"/>
            </a:solidFill>
            <a:ln w="0">
              <a:solidFill>
                <a:srgbClr val="DA68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85"/>
            <p:cNvSpPr>
              <a:spLocks/>
            </p:cNvSpPr>
            <p:nvPr userDrawn="1"/>
          </p:nvSpPr>
          <p:spPr bwMode="auto">
            <a:xfrm>
              <a:off x="3295650" y="4006850"/>
              <a:ext cx="554038" cy="446088"/>
            </a:xfrm>
            <a:custGeom>
              <a:avLst/>
              <a:gdLst>
                <a:gd name="T0" fmla="*/ 0 w 699"/>
                <a:gd name="T1" fmla="*/ 0 h 561"/>
                <a:gd name="T2" fmla="*/ 699 w 699"/>
                <a:gd name="T3" fmla="*/ 0 h 561"/>
                <a:gd name="T4" fmla="*/ 524 w 699"/>
                <a:gd name="T5" fmla="*/ 280 h 561"/>
                <a:gd name="T6" fmla="*/ 349 w 699"/>
                <a:gd name="T7" fmla="*/ 561 h 561"/>
                <a:gd name="T8" fmla="*/ 349 w 699"/>
                <a:gd name="T9" fmla="*/ 561 h 561"/>
                <a:gd name="T10" fmla="*/ 175 w 699"/>
                <a:gd name="T11" fmla="*/ 280 h 561"/>
                <a:gd name="T12" fmla="*/ 0 w 699"/>
                <a:gd name="T13" fmla="*/ 0 h 561"/>
              </a:gdLst>
              <a:ahLst/>
              <a:cxnLst>
                <a:cxn ang="0">
                  <a:pos x="T0" y="T1"/>
                </a:cxn>
                <a:cxn ang="0">
                  <a:pos x="T2" y="T3"/>
                </a:cxn>
                <a:cxn ang="0">
                  <a:pos x="T4" y="T5"/>
                </a:cxn>
                <a:cxn ang="0">
                  <a:pos x="T6" y="T7"/>
                </a:cxn>
                <a:cxn ang="0">
                  <a:pos x="T8" y="T9"/>
                </a:cxn>
                <a:cxn ang="0">
                  <a:pos x="T10" y="T11"/>
                </a:cxn>
                <a:cxn ang="0">
                  <a:pos x="T12" y="T13"/>
                </a:cxn>
              </a:cxnLst>
              <a:rect l="0" t="0" r="r" b="b"/>
              <a:pathLst>
                <a:path w="699" h="561">
                  <a:moveTo>
                    <a:pt x="0" y="0"/>
                  </a:moveTo>
                  <a:lnTo>
                    <a:pt x="699" y="0"/>
                  </a:lnTo>
                  <a:lnTo>
                    <a:pt x="524" y="280"/>
                  </a:lnTo>
                  <a:lnTo>
                    <a:pt x="349" y="561"/>
                  </a:lnTo>
                  <a:lnTo>
                    <a:pt x="349" y="561"/>
                  </a:lnTo>
                  <a:lnTo>
                    <a:pt x="175" y="280"/>
                  </a:lnTo>
                  <a:lnTo>
                    <a:pt x="0" y="0"/>
                  </a:lnTo>
                  <a:close/>
                </a:path>
              </a:pathLst>
            </a:custGeom>
            <a:solidFill>
              <a:srgbClr val="FC967A"/>
            </a:solidFill>
            <a:ln w="0">
              <a:solidFill>
                <a:srgbClr val="FC967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86"/>
            <p:cNvSpPr>
              <a:spLocks/>
            </p:cNvSpPr>
            <p:nvPr userDrawn="1"/>
          </p:nvSpPr>
          <p:spPr bwMode="auto">
            <a:xfrm>
              <a:off x="3022600" y="3559175"/>
              <a:ext cx="550863" cy="447675"/>
            </a:xfrm>
            <a:custGeom>
              <a:avLst/>
              <a:gdLst>
                <a:gd name="T0" fmla="*/ 0 w 693"/>
                <a:gd name="T1" fmla="*/ 0 h 564"/>
                <a:gd name="T2" fmla="*/ 693 w 693"/>
                <a:gd name="T3" fmla="*/ 0 h 564"/>
                <a:gd name="T4" fmla="*/ 519 w 693"/>
                <a:gd name="T5" fmla="*/ 283 h 564"/>
                <a:gd name="T6" fmla="*/ 344 w 693"/>
                <a:gd name="T7" fmla="*/ 564 h 564"/>
                <a:gd name="T8" fmla="*/ 167 w 693"/>
                <a:gd name="T9" fmla="*/ 283 h 564"/>
                <a:gd name="T10" fmla="*/ 0 w 693"/>
                <a:gd name="T11" fmla="*/ 12 h 564"/>
                <a:gd name="T12" fmla="*/ 0 w 693"/>
                <a:gd name="T13" fmla="*/ 0 h 564"/>
              </a:gdLst>
              <a:ahLst/>
              <a:cxnLst>
                <a:cxn ang="0">
                  <a:pos x="T0" y="T1"/>
                </a:cxn>
                <a:cxn ang="0">
                  <a:pos x="T2" y="T3"/>
                </a:cxn>
                <a:cxn ang="0">
                  <a:pos x="T4" y="T5"/>
                </a:cxn>
                <a:cxn ang="0">
                  <a:pos x="T6" y="T7"/>
                </a:cxn>
                <a:cxn ang="0">
                  <a:pos x="T8" y="T9"/>
                </a:cxn>
                <a:cxn ang="0">
                  <a:pos x="T10" y="T11"/>
                </a:cxn>
                <a:cxn ang="0">
                  <a:pos x="T12" y="T13"/>
                </a:cxn>
              </a:cxnLst>
              <a:rect l="0" t="0" r="r" b="b"/>
              <a:pathLst>
                <a:path w="693" h="564">
                  <a:moveTo>
                    <a:pt x="0" y="0"/>
                  </a:moveTo>
                  <a:lnTo>
                    <a:pt x="693" y="0"/>
                  </a:lnTo>
                  <a:lnTo>
                    <a:pt x="519" y="283"/>
                  </a:lnTo>
                  <a:lnTo>
                    <a:pt x="344" y="564"/>
                  </a:lnTo>
                  <a:lnTo>
                    <a:pt x="167" y="283"/>
                  </a:lnTo>
                  <a:lnTo>
                    <a:pt x="0" y="12"/>
                  </a:lnTo>
                  <a:lnTo>
                    <a:pt x="0" y="0"/>
                  </a:lnTo>
                  <a:close/>
                </a:path>
              </a:pathLst>
            </a:custGeom>
            <a:solidFill>
              <a:srgbClr val="FDA687"/>
            </a:solidFill>
            <a:ln w="0">
              <a:solidFill>
                <a:srgbClr val="FDA68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87"/>
            <p:cNvSpPr>
              <a:spLocks/>
            </p:cNvSpPr>
            <p:nvPr userDrawn="1"/>
          </p:nvSpPr>
          <p:spPr bwMode="auto">
            <a:xfrm>
              <a:off x="3022600" y="3568700"/>
              <a:ext cx="273050" cy="438150"/>
            </a:xfrm>
            <a:custGeom>
              <a:avLst/>
              <a:gdLst>
                <a:gd name="T0" fmla="*/ 0 w 344"/>
                <a:gd name="T1" fmla="*/ 0 h 552"/>
                <a:gd name="T2" fmla="*/ 167 w 344"/>
                <a:gd name="T3" fmla="*/ 271 h 552"/>
                <a:gd name="T4" fmla="*/ 344 w 344"/>
                <a:gd name="T5" fmla="*/ 552 h 552"/>
                <a:gd name="T6" fmla="*/ 0 w 344"/>
                <a:gd name="T7" fmla="*/ 552 h 552"/>
                <a:gd name="T8" fmla="*/ 0 w 344"/>
                <a:gd name="T9" fmla="*/ 0 h 552"/>
              </a:gdLst>
              <a:ahLst/>
              <a:cxnLst>
                <a:cxn ang="0">
                  <a:pos x="T0" y="T1"/>
                </a:cxn>
                <a:cxn ang="0">
                  <a:pos x="T2" y="T3"/>
                </a:cxn>
                <a:cxn ang="0">
                  <a:pos x="T4" y="T5"/>
                </a:cxn>
                <a:cxn ang="0">
                  <a:pos x="T6" y="T7"/>
                </a:cxn>
                <a:cxn ang="0">
                  <a:pos x="T8" y="T9"/>
                </a:cxn>
              </a:cxnLst>
              <a:rect l="0" t="0" r="r" b="b"/>
              <a:pathLst>
                <a:path w="344" h="552">
                  <a:moveTo>
                    <a:pt x="0" y="0"/>
                  </a:moveTo>
                  <a:lnTo>
                    <a:pt x="167" y="271"/>
                  </a:lnTo>
                  <a:lnTo>
                    <a:pt x="344" y="552"/>
                  </a:lnTo>
                  <a:lnTo>
                    <a:pt x="0" y="552"/>
                  </a:lnTo>
                  <a:lnTo>
                    <a:pt x="0" y="0"/>
                  </a:lnTo>
                  <a:close/>
                </a:path>
              </a:pathLst>
            </a:custGeom>
            <a:solidFill>
              <a:srgbClr val="BF45F5"/>
            </a:solidFill>
            <a:ln w="0">
              <a:solidFill>
                <a:srgbClr val="BF45F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388"/>
            <p:cNvSpPr>
              <a:spLocks/>
            </p:cNvSpPr>
            <p:nvPr userDrawn="1"/>
          </p:nvSpPr>
          <p:spPr bwMode="auto">
            <a:xfrm>
              <a:off x="3295650" y="3559175"/>
              <a:ext cx="554038" cy="447675"/>
            </a:xfrm>
            <a:custGeom>
              <a:avLst/>
              <a:gdLst>
                <a:gd name="T0" fmla="*/ 349 w 699"/>
                <a:gd name="T1" fmla="*/ 0 h 564"/>
                <a:gd name="T2" fmla="*/ 524 w 699"/>
                <a:gd name="T3" fmla="*/ 283 h 564"/>
                <a:gd name="T4" fmla="*/ 699 w 699"/>
                <a:gd name="T5" fmla="*/ 564 h 564"/>
                <a:gd name="T6" fmla="*/ 0 w 699"/>
                <a:gd name="T7" fmla="*/ 564 h 564"/>
                <a:gd name="T8" fmla="*/ 349 w 699"/>
                <a:gd name="T9" fmla="*/ 0 h 564"/>
              </a:gdLst>
              <a:ahLst/>
              <a:cxnLst>
                <a:cxn ang="0">
                  <a:pos x="T0" y="T1"/>
                </a:cxn>
                <a:cxn ang="0">
                  <a:pos x="T2" y="T3"/>
                </a:cxn>
                <a:cxn ang="0">
                  <a:pos x="T4" y="T5"/>
                </a:cxn>
                <a:cxn ang="0">
                  <a:pos x="T6" y="T7"/>
                </a:cxn>
                <a:cxn ang="0">
                  <a:pos x="T8" y="T9"/>
                </a:cxn>
              </a:cxnLst>
              <a:rect l="0" t="0" r="r" b="b"/>
              <a:pathLst>
                <a:path w="699" h="564">
                  <a:moveTo>
                    <a:pt x="349" y="0"/>
                  </a:moveTo>
                  <a:lnTo>
                    <a:pt x="524" y="283"/>
                  </a:lnTo>
                  <a:lnTo>
                    <a:pt x="699" y="564"/>
                  </a:lnTo>
                  <a:lnTo>
                    <a:pt x="0" y="564"/>
                  </a:lnTo>
                  <a:lnTo>
                    <a:pt x="349" y="0"/>
                  </a:lnTo>
                  <a:close/>
                </a:path>
              </a:pathLst>
            </a:custGeom>
            <a:solidFill>
              <a:srgbClr val="FABDA7"/>
            </a:solidFill>
            <a:ln w="0">
              <a:solidFill>
                <a:srgbClr val="FABDA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389"/>
            <p:cNvSpPr>
              <a:spLocks/>
            </p:cNvSpPr>
            <p:nvPr userDrawn="1"/>
          </p:nvSpPr>
          <p:spPr bwMode="auto">
            <a:xfrm>
              <a:off x="3022600" y="3113088"/>
              <a:ext cx="550863" cy="446088"/>
            </a:xfrm>
            <a:custGeom>
              <a:avLst/>
              <a:gdLst>
                <a:gd name="T0" fmla="*/ 344 w 693"/>
                <a:gd name="T1" fmla="*/ 0 h 564"/>
                <a:gd name="T2" fmla="*/ 519 w 693"/>
                <a:gd name="T3" fmla="*/ 283 h 564"/>
                <a:gd name="T4" fmla="*/ 693 w 693"/>
                <a:gd name="T5" fmla="*/ 564 h 564"/>
                <a:gd name="T6" fmla="*/ 0 w 693"/>
                <a:gd name="T7" fmla="*/ 564 h 564"/>
                <a:gd name="T8" fmla="*/ 0 w 693"/>
                <a:gd name="T9" fmla="*/ 554 h 564"/>
                <a:gd name="T10" fmla="*/ 167 w 693"/>
                <a:gd name="T11" fmla="*/ 283 h 564"/>
                <a:gd name="T12" fmla="*/ 344 w 693"/>
                <a:gd name="T13" fmla="*/ 0 h 564"/>
              </a:gdLst>
              <a:ahLst/>
              <a:cxnLst>
                <a:cxn ang="0">
                  <a:pos x="T0" y="T1"/>
                </a:cxn>
                <a:cxn ang="0">
                  <a:pos x="T2" y="T3"/>
                </a:cxn>
                <a:cxn ang="0">
                  <a:pos x="T4" y="T5"/>
                </a:cxn>
                <a:cxn ang="0">
                  <a:pos x="T6" y="T7"/>
                </a:cxn>
                <a:cxn ang="0">
                  <a:pos x="T8" y="T9"/>
                </a:cxn>
                <a:cxn ang="0">
                  <a:pos x="T10" y="T11"/>
                </a:cxn>
                <a:cxn ang="0">
                  <a:pos x="T12" y="T13"/>
                </a:cxn>
              </a:cxnLst>
              <a:rect l="0" t="0" r="r" b="b"/>
              <a:pathLst>
                <a:path w="693" h="564">
                  <a:moveTo>
                    <a:pt x="344" y="0"/>
                  </a:moveTo>
                  <a:lnTo>
                    <a:pt x="519" y="283"/>
                  </a:lnTo>
                  <a:lnTo>
                    <a:pt x="693" y="564"/>
                  </a:lnTo>
                  <a:lnTo>
                    <a:pt x="0" y="564"/>
                  </a:lnTo>
                  <a:lnTo>
                    <a:pt x="0" y="554"/>
                  </a:lnTo>
                  <a:lnTo>
                    <a:pt x="167" y="283"/>
                  </a:lnTo>
                  <a:lnTo>
                    <a:pt x="344" y="0"/>
                  </a:lnTo>
                  <a:close/>
                </a:path>
              </a:pathLst>
            </a:custGeom>
            <a:solidFill>
              <a:srgbClr val="FC967A"/>
            </a:solidFill>
            <a:ln w="0">
              <a:solidFill>
                <a:srgbClr val="FC967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390"/>
            <p:cNvSpPr>
              <a:spLocks/>
            </p:cNvSpPr>
            <p:nvPr userDrawn="1"/>
          </p:nvSpPr>
          <p:spPr bwMode="auto">
            <a:xfrm>
              <a:off x="3022600" y="3113088"/>
              <a:ext cx="273050" cy="439738"/>
            </a:xfrm>
            <a:custGeom>
              <a:avLst/>
              <a:gdLst>
                <a:gd name="T0" fmla="*/ 0 w 344"/>
                <a:gd name="T1" fmla="*/ 0 h 554"/>
                <a:gd name="T2" fmla="*/ 344 w 344"/>
                <a:gd name="T3" fmla="*/ 0 h 554"/>
                <a:gd name="T4" fmla="*/ 167 w 344"/>
                <a:gd name="T5" fmla="*/ 283 h 554"/>
                <a:gd name="T6" fmla="*/ 0 w 344"/>
                <a:gd name="T7" fmla="*/ 554 h 554"/>
                <a:gd name="T8" fmla="*/ 0 w 344"/>
                <a:gd name="T9" fmla="*/ 0 h 554"/>
              </a:gdLst>
              <a:ahLst/>
              <a:cxnLst>
                <a:cxn ang="0">
                  <a:pos x="T0" y="T1"/>
                </a:cxn>
                <a:cxn ang="0">
                  <a:pos x="T2" y="T3"/>
                </a:cxn>
                <a:cxn ang="0">
                  <a:pos x="T4" y="T5"/>
                </a:cxn>
                <a:cxn ang="0">
                  <a:pos x="T6" y="T7"/>
                </a:cxn>
                <a:cxn ang="0">
                  <a:pos x="T8" y="T9"/>
                </a:cxn>
              </a:cxnLst>
              <a:rect l="0" t="0" r="r" b="b"/>
              <a:pathLst>
                <a:path w="344" h="554">
                  <a:moveTo>
                    <a:pt x="0" y="0"/>
                  </a:moveTo>
                  <a:lnTo>
                    <a:pt x="344" y="0"/>
                  </a:lnTo>
                  <a:lnTo>
                    <a:pt x="167" y="283"/>
                  </a:lnTo>
                  <a:lnTo>
                    <a:pt x="0" y="554"/>
                  </a:lnTo>
                  <a:lnTo>
                    <a:pt x="0" y="0"/>
                  </a:lnTo>
                  <a:close/>
                </a:path>
              </a:pathLst>
            </a:custGeom>
            <a:solidFill>
              <a:srgbClr val="CF6AEA"/>
            </a:solidFill>
            <a:ln w="0">
              <a:solidFill>
                <a:srgbClr val="CF6AEA"/>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391"/>
            <p:cNvSpPr>
              <a:spLocks/>
            </p:cNvSpPr>
            <p:nvPr userDrawn="1"/>
          </p:nvSpPr>
          <p:spPr bwMode="auto">
            <a:xfrm>
              <a:off x="3295650" y="3113088"/>
              <a:ext cx="554038" cy="446088"/>
            </a:xfrm>
            <a:custGeom>
              <a:avLst/>
              <a:gdLst>
                <a:gd name="T0" fmla="*/ 0 w 699"/>
                <a:gd name="T1" fmla="*/ 0 h 564"/>
                <a:gd name="T2" fmla="*/ 699 w 699"/>
                <a:gd name="T3" fmla="*/ 0 h 564"/>
                <a:gd name="T4" fmla="*/ 524 w 699"/>
                <a:gd name="T5" fmla="*/ 283 h 564"/>
                <a:gd name="T6" fmla="*/ 349 w 699"/>
                <a:gd name="T7" fmla="*/ 564 h 564"/>
                <a:gd name="T8" fmla="*/ 175 w 699"/>
                <a:gd name="T9" fmla="*/ 283 h 564"/>
                <a:gd name="T10" fmla="*/ 0 w 699"/>
                <a:gd name="T11" fmla="*/ 0 h 564"/>
              </a:gdLst>
              <a:ahLst/>
              <a:cxnLst>
                <a:cxn ang="0">
                  <a:pos x="T0" y="T1"/>
                </a:cxn>
                <a:cxn ang="0">
                  <a:pos x="T2" y="T3"/>
                </a:cxn>
                <a:cxn ang="0">
                  <a:pos x="T4" y="T5"/>
                </a:cxn>
                <a:cxn ang="0">
                  <a:pos x="T6" y="T7"/>
                </a:cxn>
                <a:cxn ang="0">
                  <a:pos x="T8" y="T9"/>
                </a:cxn>
                <a:cxn ang="0">
                  <a:pos x="T10" y="T11"/>
                </a:cxn>
              </a:cxnLst>
              <a:rect l="0" t="0" r="r" b="b"/>
              <a:pathLst>
                <a:path w="699" h="564">
                  <a:moveTo>
                    <a:pt x="0" y="0"/>
                  </a:moveTo>
                  <a:lnTo>
                    <a:pt x="699" y="0"/>
                  </a:lnTo>
                  <a:lnTo>
                    <a:pt x="524" y="283"/>
                  </a:lnTo>
                  <a:lnTo>
                    <a:pt x="349" y="564"/>
                  </a:lnTo>
                  <a:lnTo>
                    <a:pt x="175" y="283"/>
                  </a:lnTo>
                  <a:lnTo>
                    <a:pt x="0" y="0"/>
                  </a:lnTo>
                  <a:close/>
                </a:path>
              </a:pathLst>
            </a:custGeom>
            <a:solidFill>
              <a:srgbClr val="F7ECE3"/>
            </a:solidFill>
            <a:ln w="0">
              <a:solidFill>
                <a:srgbClr val="F7ECE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92"/>
            <p:cNvSpPr>
              <a:spLocks/>
            </p:cNvSpPr>
            <p:nvPr userDrawn="1"/>
          </p:nvSpPr>
          <p:spPr bwMode="auto">
            <a:xfrm>
              <a:off x="3022600" y="2667000"/>
              <a:ext cx="550863" cy="446088"/>
            </a:xfrm>
            <a:custGeom>
              <a:avLst/>
              <a:gdLst>
                <a:gd name="T0" fmla="*/ 0 w 693"/>
                <a:gd name="T1" fmla="*/ 0 h 561"/>
                <a:gd name="T2" fmla="*/ 693 w 693"/>
                <a:gd name="T3" fmla="*/ 0 h 561"/>
                <a:gd name="T4" fmla="*/ 519 w 693"/>
                <a:gd name="T5" fmla="*/ 281 h 561"/>
                <a:gd name="T6" fmla="*/ 344 w 693"/>
                <a:gd name="T7" fmla="*/ 561 h 561"/>
                <a:gd name="T8" fmla="*/ 167 w 693"/>
                <a:gd name="T9" fmla="*/ 281 h 561"/>
                <a:gd name="T10" fmla="*/ 0 w 693"/>
                <a:gd name="T11" fmla="*/ 10 h 561"/>
                <a:gd name="T12" fmla="*/ 0 w 693"/>
                <a:gd name="T13" fmla="*/ 0 h 561"/>
              </a:gdLst>
              <a:ahLst/>
              <a:cxnLst>
                <a:cxn ang="0">
                  <a:pos x="T0" y="T1"/>
                </a:cxn>
                <a:cxn ang="0">
                  <a:pos x="T2" y="T3"/>
                </a:cxn>
                <a:cxn ang="0">
                  <a:pos x="T4" y="T5"/>
                </a:cxn>
                <a:cxn ang="0">
                  <a:pos x="T6" y="T7"/>
                </a:cxn>
                <a:cxn ang="0">
                  <a:pos x="T8" y="T9"/>
                </a:cxn>
                <a:cxn ang="0">
                  <a:pos x="T10" y="T11"/>
                </a:cxn>
                <a:cxn ang="0">
                  <a:pos x="T12" y="T13"/>
                </a:cxn>
              </a:cxnLst>
              <a:rect l="0" t="0" r="r" b="b"/>
              <a:pathLst>
                <a:path w="693" h="561">
                  <a:moveTo>
                    <a:pt x="0" y="0"/>
                  </a:moveTo>
                  <a:lnTo>
                    <a:pt x="693" y="0"/>
                  </a:lnTo>
                  <a:lnTo>
                    <a:pt x="519" y="281"/>
                  </a:lnTo>
                  <a:lnTo>
                    <a:pt x="344" y="561"/>
                  </a:lnTo>
                  <a:lnTo>
                    <a:pt x="167" y="281"/>
                  </a:lnTo>
                  <a:lnTo>
                    <a:pt x="0" y="10"/>
                  </a:lnTo>
                  <a:lnTo>
                    <a:pt x="0" y="0"/>
                  </a:lnTo>
                  <a:close/>
                </a:path>
              </a:pathLst>
            </a:custGeom>
            <a:solidFill>
              <a:srgbClr val="FAC8F6"/>
            </a:solidFill>
            <a:ln w="0">
              <a:solidFill>
                <a:srgbClr val="FAC8F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93"/>
            <p:cNvSpPr>
              <a:spLocks/>
            </p:cNvSpPr>
            <p:nvPr userDrawn="1"/>
          </p:nvSpPr>
          <p:spPr bwMode="auto">
            <a:xfrm>
              <a:off x="3573463" y="2667000"/>
              <a:ext cx="555625" cy="446088"/>
            </a:xfrm>
            <a:custGeom>
              <a:avLst/>
              <a:gdLst>
                <a:gd name="T0" fmla="*/ 0 w 701"/>
                <a:gd name="T1" fmla="*/ 0 h 561"/>
                <a:gd name="T2" fmla="*/ 701 w 701"/>
                <a:gd name="T3" fmla="*/ 0 h 561"/>
                <a:gd name="T4" fmla="*/ 350 w 701"/>
                <a:gd name="T5" fmla="*/ 561 h 561"/>
                <a:gd name="T6" fmla="*/ 175 w 701"/>
                <a:gd name="T7" fmla="*/ 281 h 561"/>
                <a:gd name="T8" fmla="*/ 0 w 701"/>
                <a:gd name="T9" fmla="*/ 0 h 561"/>
              </a:gdLst>
              <a:ahLst/>
              <a:cxnLst>
                <a:cxn ang="0">
                  <a:pos x="T0" y="T1"/>
                </a:cxn>
                <a:cxn ang="0">
                  <a:pos x="T2" y="T3"/>
                </a:cxn>
                <a:cxn ang="0">
                  <a:pos x="T4" y="T5"/>
                </a:cxn>
                <a:cxn ang="0">
                  <a:pos x="T6" y="T7"/>
                </a:cxn>
                <a:cxn ang="0">
                  <a:pos x="T8" y="T9"/>
                </a:cxn>
              </a:cxnLst>
              <a:rect l="0" t="0" r="r" b="b"/>
              <a:pathLst>
                <a:path w="701" h="561">
                  <a:moveTo>
                    <a:pt x="0" y="0"/>
                  </a:moveTo>
                  <a:lnTo>
                    <a:pt x="701" y="0"/>
                  </a:lnTo>
                  <a:lnTo>
                    <a:pt x="350" y="561"/>
                  </a:lnTo>
                  <a:lnTo>
                    <a:pt x="175" y="281"/>
                  </a:lnTo>
                  <a:lnTo>
                    <a:pt x="0" y="0"/>
                  </a:lnTo>
                  <a:close/>
                </a:path>
              </a:pathLst>
            </a:custGeom>
            <a:solidFill>
              <a:srgbClr val="F7ECE3"/>
            </a:solidFill>
            <a:ln w="0">
              <a:solidFill>
                <a:srgbClr val="F7ECE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94"/>
            <p:cNvSpPr>
              <a:spLocks/>
            </p:cNvSpPr>
            <p:nvPr userDrawn="1"/>
          </p:nvSpPr>
          <p:spPr bwMode="auto">
            <a:xfrm>
              <a:off x="3022600" y="2674938"/>
              <a:ext cx="273050" cy="438150"/>
            </a:xfrm>
            <a:custGeom>
              <a:avLst/>
              <a:gdLst>
                <a:gd name="T0" fmla="*/ 0 w 344"/>
                <a:gd name="T1" fmla="*/ 0 h 551"/>
                <a:gd name="T2" fmla="*/ 167 w 344"/>
                <a:gd name="T3" fmla="*/ 271 h 551"/>
                <a:gd name="T4" fmla="*/ 344 w 344"/>
                <a:gd name="T5" fmla="*/ 551 h 551"/>
                <a:gd name="T6" fmla="*/ 0 w 344"/>
                <a:gd name="T7" fmla="*/ 551 h 551"/>
                <a:gd name="T8" fmla="*/ 0 w 344"/>
                <a:gd name="T9" fmla="*/ 0 h 551"/>
              </a:gdLst>
              <a:ahLst/>
              <a:cxnLst>
                <a:cxn ang="0">
                  <a:pos x="T0" y="T1"/>
                </a:cxn>
                <a:cxn ang="0">
                  <a:pos x="T2" y="T3"/>
                </a:cxn>
                <a:cxn ang="0">
                  <a:pos x="T4" y="T5"/>
                </a:cxn>
                <a:cxn ang="0">
                  <a:pos x="T6" y="T7"/>
                </a:cxn>
                <a:cxn ang="0">
                  <a:pos x="T8" y="T9"/>
                </a:cxn>
              </a:cxnLst>
              <a:rect l="0" t="0" r="r" b="b"/>
              <a:pathLst>
                <a:path w="344" h="551">
                  <a:moveTo>
                    <a:pt x="0" y="0"/>
                  </a:moveTo>
                  <a:lnTo>
                    <a:pt x="167" y="271"/>
                  </a:lnTo>
                  <a:lnTo>
                    <a:pt x="344" y="551"/>
                  </a:lnTo>
                  <a:lnTo>
                    <a:pt x="0" y="551"/>
                  </a:lnTo>
                  <a:lnTo>
                    <a:pt x="0" y="0"/>
                  </a:lnTo>
                  <a:close/>
                </a:path>
              </a:pathLst>
            </a:custGeom>
            <a:solidFill>
              <a:srgbClr val="D782FB"/>
            </a:solidFill>
            <a:ln w="0">
              <a:solidFill>
                <a:srgbClr val="D782FB"/>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95"/>
            <p:cNvSpPr>
              <a:spLocks/>
            </p:cNvSpPr>
            <p:nvPr userDrawn="1"/>
          </p:nvSpPr>
          <p:spPr bwMode="auto">
            <a:xfrm>
              <a:off x="3295650" y="2667000"/>
              <a:ext cx="554038" cy="446088"/>
            </a:xfrm>
            <a:custGeom>
              <a:avLst/>
              <a:gdLst>
                <a:gd name="T0" fmla="*/ 349 w 699"/>
                <a:gd name="T1" fmla="*/ 0 h 561"/>
                <a:gd name="T2" fmla="*/ 349 w 699"/>
                <a:gd name="T3" fmla="*/ 0 h 561"/>
                <a:gd name="T4" fmla="*/ 524 w 699"/>
                <a:gd name="T5" fmla="*/ 281 h 561"/>
                <a:gd name="T6" fmla="*/ 699 w 699"/>
                <a:gd name="T7" fmla="*/ 561 h 561"/>
                <a:gd name="T8" fmla="*/ 0 w 699"/>
                <a:gd name="T9" fmla="*/ 561 h 561"/>
                <a:gd name="T10" fmla="*/ 175 w 699"/>
                <a:gd name="T11" fmla="*/ 281 h 561"/>
                <a:gd name="T12" fmla="*/ 349 w 699"/>
                <a:gd name="T13" fmla="*/ 0 h 561"/>
              </a:gdLst>
              <a:ahLst/>
              <a:cxnLst>
                <a:cxn ang="0">
                  <a:pos x="T0" y="T1"/>
                </a:cxn>
                <a:cxn ang="0">
                  <a:pos x="T2" y="T3"/>
                </a:cxn>
                <a:cxn ang="0">
                  <a:pos x="T4" y="T5"/>
                </a:cxn>
                <a:cxn ang="0">
                  <a:pos x="T6" y="T7"/>
                </a:cxn>
                <a:cxn ang="0">
                  <a:pos x="T8" y="T9"/>
                </a:cxn>
                <a:cxn ang="0">
                  <a:pos x="T10" y="T11"/>
                </a:cxn>
                <a:cxn ang="0">
                  <a:pos x="T12" y="T13"/>
                </a:cxn>
              </a:cxnLst>
              <a:rect l="0" t="0" r="r" b="b"/>
              <a:pathLst>
                <a:path w="699" h="561">
                  <a:moveTo>
                    <a:pt x="349" y="0"/>
                  </a:moveTo>
                  <a:lnTo>
                    <a:pt x="349" y="0"/>
                  </a:lnTo>
                  <a:lnTo>
                    <a:pt x="524" y="281"/>
                  </a:lnTo>
                  <a:lnTo>
                    <a:pt x="699" y="561"/>
                  </a:lnTo>
                  <a:lnTo>
                    <a:pt x="0" y="561"/>
                  </a:lnTo>
                  <a:lnTo>
                    <a:pt x="175" y="281"/>
                  </a:lnTo>
                  <a:lnTo>
                    <a:pt x="349" y="0"/>
                  </a:lnTo>
                  <a:close/>
                </a:path>
              </a:pathLst>
            </a:custGeom>
            <a:solidFill>
              <a:srgbClr val="FBA6A4"/>
            </a:solidFill>
            <a:ln w="0">
              <a:solidFill>
                <a:srgbClr val="FBA6A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8" name="Footer Placeholder 4"/>
          <p:cNvSpPr>
            <a:spLocks noGrp="1"/>
          </p:cNvSpPr>
          <p:nvPr>
            <p:ph type="ftr" sz="quarter" idx="11"/>
          </p:nvPr>
        </p:nvSpPr>
        <p:spPr>
          <a:xfrm>
            <a:off x="3182112" y="6357408"/>
            <a:ext cx="3697754" cy="365125"/>
          </a:xfrm>
        </p:spPr>
        <p:txBody>
          <a:bodyPr/>
          <a:lstStyle>
            <a:lvl1pPr algn="ctr">
              <a:defRPr>
                <a:solidFill>
                  <a:schemeClr val="bg1">
                    <a:lumMod val="65000"/>
                  </a:schemeClr>
                </a:solidFill>
              </a:defRPr>
            </a:lvl1pPr>
          </a:lstStyle>
          <a:p>
            <a:endParaRPr lang="en-US"/>
          </a:p>
        </p:txBody>
      </p:sp>
      <p:sp>
        <p:nvSpPr>
          <p:cNvPr id="90" name="Date Placeholder 3"/>
          <p:cNvSpPr txBox="1">
            <a:spLocks/>
          </p:cNvSpPr>
          <p:nvPr/>
        </p:nvSpPr>
        <p:spPr>
          <a:xfrm>
            <a:off x="315468" y="6356351"/>
            <a:ext cx="2057400" cy="366183"/>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a:lstStyle>
          <a:p>
            <a:r>
              <a:rPr lang="en-US" smtClean="0">
                <a:solidFill>
                  <a:schemeClr val="tx1">
                    <a:lumMod val="85000"/>
                    <a:lumOff val="15000"/>
                  </a:schemeClr>
                </a:solidFill>
              </a:rPr>
              <a:t>Your Date</a:t>
            </a:r>
            <a:endParaRPr lang="en-US">
              <a:solidFill>
                <a:schemeClr val="tx1">
                  <a:lumMod val="85000"/>
                  <a:lumOff val="15000"/>
                </a:schemeClr>
              </a:solidFill>
            </a:endParaRPr>
          </a:p>
        </p:txBody>
      </p:sp>
      <p:sp>
        <p:nvSpPr>
          <p:cNvPr id="92" name="Slide Number Placeholder 5"/>
          <p:cNvSpPr>
            <a:spLocks noGrp="1"/>
          </p:cNvSpPr>
          <p:nvPr>
            <p:ph type="sldNum" sz="quarter" idx="12"/>
          </p:nvPr>
        </p:nvSpPr>
        <p:spPr>
          <a:xfrm>
            <a:off x="7010399" y="6356351"/>
            <a:ext cx="1882142" cy="366183"/>
          </a:xfrm>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4165308527"/>
      </p:ext>
    </p:extLst>
  </p:cSld>
  <p:clrMapOvr>
    <a:masterClrMapping/>
  </p:clrMapOvr>
  <p:transition spd="slow">
    <p:pull/>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B50AF2-9928-4BCC-9776-360208C6FFF3}" type="datetimeFigureOut">
              <a:rPr lang="en-US" smtClean="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2769545343"/>
      </p:ext>
    </p:extLst>
  </p:cSld>
  <p:clrMapOvr>
    <a:masterClrMapping/>
  </p:clrMapOvr>
  <p:transition spd="slow">
    <p:pull/>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B50AF2-9928-4BCC-9776-360208C6FFF3}" type="datetimeFigureOut">
              <a:rPr lang="en-US" smtClean="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1295891044"/>
      </p:ext>
    </p:extLst>
  </p:cSld>
  <p:clrMapOvr>
    <a:masterClrMapping/>
  </p:clrMapOvr>
  <p:transition spd="slow">
    <p:pull/>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50AF2-9928-4BCC-9776-360208C6FFF3}"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1479799712"/>
      </p:ext>
    </p:extLst>
  </p:cSld>
  <p:clrMapOvr>
    <a:masterClrMapping/>
  </p:clrMapOvr>
  <p:transition spd="slow">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B50AF2-9928-4BCC-9776-360208C6FFF3}"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1094547876"/>
      </p:ext>
    </p:extLst>
  </p:cSld>
  <p:clrMapOvr>
    <a:masterClrMapping/>
  </p:clrMapOvr>
  <p:transition spd="slow">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10267"/>
            <a:ext cx="7886700" cy="285326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8934"/>
            <a:ext cx="7886700" cy="150071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B50AF2-9928-4BCC-9776-360208C6FFF3}" type="datetimeFigureOut">
              <a:rPr lang="en-US" smtClean="0"/>
              <a:pPr/>
              <a:t>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2250478984"/>
      </p:ext>
    </p:extLst>
  </p:cSld>
  <p:clrMapOvr>
    <a:masterClrMapping/>
  </p:clrMapOvr>
  <p:transition spd="slow">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6684"/>
            <a:ext cx="386715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6684"/>
            <a:ext cx="3867150" cy="43497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B50AF2-9928-4BCC-9776-360208C6FFF3}" type="datetimeFigureOut">
              <a:rPr lang="en-US" smtClean="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3629606624"/>
      </p:ext>
    </p:extLst>
  </p:cSld>
  <p:clrMapOvr>
    <a:masterClrMapping/>
  </p:clrMapOvr>
  <p:transition spd="slow">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6185"/>
            <a:ext cx="7886700" cy="132503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680634"/>
            <a:ext cx="3868737"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9" y="2506133"/>
            <a:ext cx="3868737"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0634"/>
            <a:ext cx="3887788"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6133"/>
            <a:ext cx="3887788" cy="368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B50AF2-9928-4BCC-9776-360208C6FFF3}" type="datetimeFigureOut">
              <a:rPr lang="en-US" smtClean="0"/>
              <a:pPr/>
              <a:t>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640386066"/>
      </p:ext>
    </p:extLst>
  </p:cSld>
  <p:clrMapOvr>
    <a:masterClrMapping/>
  </p:clrMapOvr>
  <p:transition spd="slow">
    <p:pull/>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B50AF2-9928-4BCC-9776-360208C6FFF3}" type="datetimeFigureOut">
              <a:rPr lang="en-US" smtClean="0"/>
              <a:pPr/>
              <a:t>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1516481948"/>
      </p:ext>
    </p:extLst>
  </p:cSld>
  <p:clrMapOvr>
    <a:masterClrMapping/>
  </p:clrMapOvr>
  <p:transition spd="slow">
    <p:pull/>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B50AF2-9928-4BCC-9776-360208C6FFF3}" type="datetimeFigureOut">
              <a:rPr lang="en-US" smtClean="0"/>
              <a:pPr/>
              <a:t>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2496335177"/>
      </p:ext>
    </p:extLst>
  </p:cSld>
  <p:clrMapOvr>
    <a:masterClrMapping/>
  </p:clrMapOvr>
  <p:transition spd="slow">
    <p:pull/>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8485"/>
            <a:ext cx="4629150" cy="48725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B50AF2-9928-4BCC-9776-360208C6FFF3}" type="datetimeFigureOut">
              <a:rPr lang="en-US" smtClean="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3360766051"/>
      </p:ext>
    </p:extLst>
  </p:cSld>
  <p:clrMapOvr>
    <a:masterClrMapping/>
  </p:clrMapOvr>
  <p:transition spd="slow">
    <p:pull/>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8485"/>
            <a:ext cx="4629150" cy="487256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B50AF2-9928-4BCC-9776-360208C6FFF3}" type="datetimeFigureOut">
              <a:rPr lang="en-US" smtClean="0"/>
              <a:pPr/>
              <a:t>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3768630229"/>
      </p:ext>
    </p:extLst>
  </p:cSld>
  <p:clrMapOvr>
    <a:masterClrMapping/>
  </p:clrMapOvr>
  <p:transition spd="slow">
    <p:pull/>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presentationgo.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3D4A8">
                <a:alpha val="0"/>
                <a:lumMod val="99000"/>
                <a:lumOff val="1000"/>
              </a:srgbClr>
            </a:gs>
            <a:gs pos="25000">
              <a:srgbClr val="21D6E0"/>
            </a:gs>
            <a:gs pos="75000">
              <a:srgbClr val="0087E6"/>
            </a:gs>
            <a:gs pos="100000">
              <a:srgbClr val="005CBF"/>
            </a:gs>
          </a:gsLst>
          <a:path path="rect">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6185"/>
            <a:ext cx="7886700" cy="132503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6684"/>
            <a:ext cx="7886700" cy="43497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69B50AF2-9928-4BCC-9776-360208C6FFF3}" type="datetimeFigureOut">
              <a:rPr lang="en-US" smtClean="0"/>
              <a:pPr/>
              <a:t>11/5/2019</a:t>
            </a:fld>
            <a:endParaRPr lang="en-US"/>
          </a:p>
        </p:txBody>
      </p:sp>
      <p:sp>
        <p:nvSpPr>
          <p:cNvPr id="5" name="Footer Placeholder 4"/>
          <p:cNvSpPr>
            <a:spLocks noGrp="1"/>
          </p:cNvSpPr>
          <p:nvPr>
            <p:ph type="ftr" sz="quarter" idx="3"/>
          </p:nvPr>
        </p:nvSpPr>
        <p:spPr>
          <a:xfrm>
            <a:off x="3028950" y="6356351"/>
            <a:ext cx="30861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1A3C43E6-EB31-4920-9DF5-3885EA0B6F97}" type="slidenum">
              <a:rPr lang="en-US" smtClean="0"/>
              <a:pPr/>
              <a:t>‹#›</a:t>
            </a:fld>
            <a:endParaRPr lang="en-US"/>
          </a:p>
        </p:txBody>
      </p:sp>
      <p:sp>
        <p:nvSpPr>
          <p:cNvPr id="7" name="Rectangle 6"/>
          <p:cNvSpPr/>
          <p:nvPr/>
        </p:nvSpPr>
        <p:spPr>
          <a:xfrm>
            <a:off x="-66675" y="6959600"/>
            <a:ext cx="1196161" cy="215444"/>
          </a:xfrm>
          <a:prstGeom prst="rect">
            <a:avLst/>
          </a:prstGeom>
        </p:spPr>
        <p:txBody>
          <a:bodyPr wrap="none">
            <a:spAutoFit/>
          </a:bodyPr>
          <a:lstStyle/>
          <a:p>
            <a:r>
              <a:rPr lang="en-US" sz="800" b="0" i="0" dirty="0" smtClean="0">
                <a:solidFill>
                  <a:srgbClr val="555555"/>
                </a:solidFill>
                <a:effectLst/>
                <a:latin typeface="Open Sans" panose="020B0606030504020204" pitchFamily="34" charset="0"/>
              </a:rPr>
              <a:t>© </a:t>
            </a:r>
            <a:r>
              <a:rPr lang="en-US" sz="800" b="0" i="0" u="none" strike="noStrike" dirty="0" smtClean="0">
                <a:solidFill>
                  <a:srgbClr val="A5CD28"/>
                </a:solidFill>
                <a:effectLst/>
                <a:latin typeface="Open Sans" panose="020B0606030504020204" pitchFamily="34" charset="0"/>
                <a:hlinkClick r:id="rId13" tooltip="PresentationGo!"/>
              </a:rPr>
              <a:t>presentationgo.com</a:t>
            </a:r>
            <a:endParaRPr lang="en-US" sz="800" dirty="0"/>
          </a:p>
        </p:txBody>
      </p:sp>
      <p:grpSp>
        <p:nvGrpSpPr>
          <p:cNvPr id="8" name="Group 7"/>
          <p:cNvGrpSpPr/>
          <p:nvPr/>
        </p:nvGrpSpPr>
        <p:grpSpPr>
          <a:xfrm>
            <a:off x="-1654908" y="-98405"/>
            <a:ext cx="1556359" cy="734119"/>
            <a:chOff x="-2096383" y="21447"/>
            <a:chExt cx="1556359" cy="550589"/>
          </a:xfrm>
        </p:grpSpPr>
        <p:sp>
          <p:nvSpPr>
            <p:cNvPr id="9" name="TextBox 8"/>
            <p:cNvSpPr txBox="1"/>
            <p:nvPr userDrawn="1"/>
          </p:nvSpPr>
          <p:spPr>
            <a:xfrm>
              <a:off x="-2096383" y="21447"/>
              <a:ext cx="369012" cy="184666"/>
            </a:xfrm>
            <a:prstGeom prst="rect">
              <a:avLst/>
            </a:prstGeom>
            <a:noFill/>
          </p:spPr>
          <p:txBody>
            <a:bodyPr wrap="none" rtlCol="0">
              <a:spAutoFit/>
            </a:bodyPr>
            <a:lstStyle/>
            <a:p>
              <a:r>
                <a:rPr lang="en-US" sz="1000" dirty="0" smtClean="0">
                  <a:latin typeface="Open Sans" panose="020B0606030504020204" pitchFamily="34" charset="0"/>
                  <a:ea typeface="Open Sans" panose="020B0606030504020204" pitchFamily="34" charset="0"/>
                  <a:cs typeface="Open Sans" panose="020B0606030504020204" pitchFamily="34" charset="0"/>
                </a:rPr>
                <a:t>By:</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userDrawn="1"/>
          </p:nvSpPr>
          <p:spPr>
            <a:xfrm>
              <a:off x="-1002010" y="387370"/>
              <a:ext cx="461986" cy="184666"/>
            </a:xfrm>
            <a:prstGeom prst="rect">
              <a:avLst/>
            </a:prstGeom>
            <a:noFill/>
          </p:spPr>
          <p:txBody>
            <a:bodyPr wrap="none" rtlCol="0">
              <a:spAutoFit/>
            </a:bodyPr>
            <a:lstStyle/>
            <a:p>
              <a:r>
                <a:rPr lang="en-US" sz="1000" dirty="0" smtClean="0">
                  <a:latin typeface="Open Sans" panose="020B0606030504020204" pitchFamily="34" charset="0"/>
                  <a:ea typeface="Open Sans" panose="020B0606030504020204" pitchFamily="34" charset="0"/>
                  <a:cs typeface="Open Sans" panose="020B0606030504020204" pitchFamily="34" charset="0"/>
                </a:rPr>
                <a:t>.com</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p:cNvPicPr>
              <a:picLocks noChangeAspect="1"/>
            </p:cNvPicPr>
            <p:nvPr userDrawn="1"/>
          </p:nvPicPr>
          <p:blipFill>
            <a:blip r:embed="rId14" cstate="print"/>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xmlns="" val="95016872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ransition spd="slow">
    <p:pull/>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3D4A8">
                <a:alpha val="0"/>
                <a:lumMod val="99000"/>
                <a:lumOff val="1000"/>
              </a:srgbClr>
            </a:gs>
            <a:gs pos="25000">
              <a:srgbClr val="21D6E0"/>
            </a:gs>
            <a:gs pos="75000">
              <a:srgbClr val="0087E6"/>
            </a:gs>
            <a:gs pos="100000">
              <a:srgbClr val="005CBF"/>
            </a:gs>
          </a:gsLst>
          <a:path path="rect">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6186"/>
            <a:ext cx="7886700" cy="132503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6684"/>
            <a:ext cx="7886700" cy="43497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3"/>
            <a:ext cx="20574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F676CECD-C3B0-4938-88BD-284C19198B48}" type="datetimeFigureOut">
              <a:rPr lang="en-US" smtClean="0"/>
              <a:pPr/>
              <a:t>11/5/2019</a:t>
            </a:fld>
            <a:endParaRPr lang="en-US"/>
          </a:p>
        </p:txBody>
      </p:sp>
      <p:sp>
        <p:nvSpPr>
          <p:cNvPr id="5" name="Footer Placeholder 4"/>
          <p:cNvSpPr>
            <a:spLocks noGrp="1"/>
          </p:cNvSpPr>
          <p:nvPr>
            <p:ph type="ftr" sz="quarter" idx="3"/>
          </p:nvPr>
        </p:nvSpPr>
        <p:spPr>
          <a:xfrm>
            <a:off x="3028950" y="6356353"/>
            <a:ext cx="3086100" cy="36618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6183"/>
          </a:xfrm>
          <a:prstGeom prst="rect">
            <a:avLst/>
          </a:prstGeom>
        </p:spPr>
        <p:txBody>
          <a:bodyPr vert="horz" lIns="91440" tIns="45720" rIns="91440" bIns="45720" rtlCol="0" anchor="ctr"/>
          <a:lstStyle>
            <a:lvl1pPr algn="r">
              <a:defRPr sz="1200">
                <a:solidFill>
                  <a:schemeClr val="tx1">
                    <a:tint val="75000"/>
                  </a:schemeClr>
                </a:solidFill>
              </a:defRPr>
            </a:lvl1pPr>
          </a:lstStyle>
          <a:p>
            <a:fld id="{4F115105-2D93-495D-ABE5-D4FA5E4C6C9D}" type="slidenum">
              <a:rPr lang="en-US" smtClean="0"/>
              <a:pPr/>
              <a:t>‹#›</a:t>
            </a:fld>
            <a:endParaRPr lang="en-US"/>
          </a:p>
        </p:txBody>
      </p:sp>
    </p:spTree>
    <p:extLst>
      <p:ext uri="{BB962C8B-B14F-4D97-AF65-F5344CB8AC3E}">
        <p14:creationId xmlns:p14="http://schemas.microsoft.com/office/powerpoint/2010/main" xmlns="" val="3627674002"/>
      </p:ext>
    </p:extLst>
  </p:cSld>
  <p:clrMap bg1="lt1" tx1="dk1" bg2="lt2" tx2="dk2" accent1="accent1" accent2="accent2" accent3="accent3" accent4="accent4" accent5="accent5" accent6="accent6" hlink="hlink" folHlink="folHlink"/>
  <p:sldLayoutIdLst>
    <p:sldLayoutId id="21474837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3D4A8">
                <a:alpha val="0"/>
                <a:lumMod val="99000"/>
                <a:lumOff val="1000"/>
              </a:srgbClr>
            </a:gs>
            <a:gs pos="25000">
              <a:srgbClr val="21D6E0"/>
            </a:gs>
            <a:gs pos="75000">
              <a:srgbClr val="0087E6"/>
            </a:gs>
            <a:gs pos="100000">
              <a:srgbClr val="005CBF"/>
            </a:gs>
          </a:gsLst>
          <a:path path="rect">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B50AF2-9928-4BCC-9776-360208C6FFF3}" type="datetimeFigureOut">
              <a:rPr lang="en-US" smtClean="0"/>
              <a:pPr/>
              <a:t>11/5/2019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C43E6-EB31-4920-9DF5-3885EA0B6F97}" type="slidenum">
              <a:rPr lang="en-US" smtClean="0"/>
              <a:pPr/>
              <a:t>‹#›</a:t>
            </a:fld>
            <a:endParaRPr lang="en-US"/>
          </a:p>
        </p:txBody>
      </p:sp>
    </p:spTree>
    <p:extLst>
      <p:ext uri="{BB962C8B-B14F-4D97-AF65-F5344CB8AC3E}">
        <p14:creationId xmlns:p14="http://schemas.microsoft.com/office/powerpoint/2010/main" xmlns="" val="118483898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spd="slow">
    <p:pull/>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0"/>
            <a:ext cx="3389313" cy="1362075"/>
          </a:xfrm>
        </p:spPr>
        <p:txBody>
          <a:bodyPr>
            <a:normAutofit fontScale="90000"/>
          </a:bodyPr>
          <a:lstStyle/>
          <a:p>
            <a:r>
              <a:rPr lang="en-US" sz="2700" cap="none" dirty="0" smtClean="0">
                <a:latin typeface="Times New Roman" pitchFamily="18" charset="0"/>
                <a:cs typeface="Times New Roman" pitchFamily="18" charset="0"/>
              </a:rPr>
              <a:t>Submitted to</a:t>
            </a:r>
            <a:r>
              <a:rPr lang="en-US" sz="27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cap="none" dirty="0" smtClean="0">
                <a:latin typeface="Times New Roman" pitchFamily="18" charset="0"/>
                <a:cs typeface="Times New Roman" pitchFamily="18" charset="0"/>
              </a:rPr>
              <a:t>Mr. AMAN</a:t>
            </a:r>
            <a:br>
              <a:rPr lang="en-US" sz="2400" cap="none" dirty="0" smtClean="0">
                <a:latin typeface="Times New Roman" pitchFamily="18" charset="0"/>
                <a:cs typeface="Times New Roman" pitchFamily="18" charset="0"/>
              </a:rPr>
            </a:br>
            <a:r>
              <a:rPr lang="en-US" sz="2400" cap="none" dirty="0" smtClean="0">
                <a:latin typeface="Times New Roman" pitchFamily="18" charset="0"/>
                <a:cs typeface="Times New Roman" pitchFamily="18" charset="0"/>
              </a:rPr>
              <a:t>Mr. </a:t>
            </a:r>
            <a:r>
              <a:rPr lang="en-US" sz="2400" cap="none" dirty="0" smtClean="0">
                <a:latin typeface="Times New Roman" pitchFamily="18" charset="0"/>
                <a:cs typeface="Times New Roman" pitchFamily="18" charset="0"/>
              </a:rPr>
              <a:t>JASVINDER SINGH</a:t>
            </a:r>
            <a:r>
              <a:rPr lang="en-US" sz="2400" cap="none" dirty="0" smtClean="0">
                <a:latin typeface="Times New Roman" pitchFamily="18" charset="0"/>
                <a:cs typeface="Times New Roman" pitchFamily="18" charset="0"/>
              </a:rPr>
              <a:t/>
            </a:r>
            <a:br>
              <a:rPr lang="en-US" sz="2400" cap="none" dirty="0" smtClean="0">
                <a:latin typeface="Times New Roman" pitchFamily="18" charset="0"/>
                <a:cs typeface="Times New Roman" pitchFamily="18" charset="0"/>
              </a:rPr>
            </a:br>
            <a:r>
              <a:rPr lang="en-US" sz="2400" cap="none" dirty="0" smtClean="0">
                <a:latin typeface="Times New Roman" pitchFamily="18" charset="0"/>
                <a:cs typeface="Times New Roman" pitchFamily="18" charset="0"/>
              </a:rPr>
              <a:t>Mr. ROBIN TYAGI</a:t>
            </a:r>
            <a:endParaRPr lang="en-US" sz="2400" cap="none" dirty="0">
              <a:latin typeface="Times New Roman" pitchFamily="18" charset="0"/>
              <a:cs typeface="Times New Roman" pitchFamily="18" charset="0"/>
            </a:endParaRPr>
          </a:p>
        </p:txBody>
      </p:sp>
      <p:sp>
        <p:nvSpPr>
          <p:cNvPr id="3" name="Text Placeholder 2"/>
          <p:cNvSpPr>
            <a:spLocks noGrp="1"/>
          </p:cNvSpPr>
          <p:nvPr>
            <p:ph type="body" idx="1"/>
          </p:nvPr>
        </p:nvSpPr>
        <p:spPr>
          <a:xfrm>
            <a:off x="5105400" y="3886200"/>
            <a:ext cx="3769477" cy="2065421"/>
          </a:xfrm>
        </p:spPr>
        <p:txBody>
          <a:bodyPr>
            <a:normAutofit/>
          </a:bodyPr>
          <a:lstStyle/>
          <a:p>
            <a:r>
              <a:rPr lang="en-US" sz="2400" b="1" dirty="0" smtClean="0">
                <a:solidFill>
                  <a:schemeClr val="tx1"/>
                </a:solidFill>
                <a:latin typeface="Times New Roman" pitchFamily="18" charset="0"/>
                <a:cs typeface="Times New Roman" pitchFamily="18" charset="0"/>
              </a:rPr>
              <a:t>Submitted by:</a:t>
            </a:r>
          </a:p>
          <a:p>
            <a:pPr marL="457200" indent="-457200">
              <a:buAutoNum type="arabicPeriod"/>
            </a:pPr>
            <a:r>
              <a:rPr lang="en-US" dirty="0" err="1" smtClean="0">
                <a:solidFill>
                  <a:schemeClr val="tx1"/>
                </a:solidFill>
              </a:rPr>
              <a:t>Aparajita</a:t>
            </a:r>
            <a:r>
              <a:rPr lang="en-US" dirty="0" smtClean="0">
                <a:solidFill>
                  <a:schemeClr val="tx1"/>
                </a:solidFill>
              </a:rPr>
              <a:t> </a:t>
            </a:r>
            <a:r>
              <a:rPr lang="en-US" dirty="0" err="1" smtClean="0">
                <a:solidFill>
                  <a:schemeClr val="tx1"/>
                </a:solidFill>
              </a:rPr>
              <a:t>Halder</a:t>
            </a:r>
            <a:r>
              <a:rPr lang="en-US" dirty="0" smtClean="0">
                <a:solidFill>
                  <a:schemeClr val="tx1"/>
                </a:solidFill>
              </a:rPr>
              <a:t>(170396)</a:t>
            </a:r>
          </a:p>
          <a:p>
            <a:pPr marL="457200" indent="-457200">
              <a:buAutoNum type="arabicPeriod"/>
            </a:pPr>
            <a:r>
              <a:rPr lang="en-US" dirty="0" err="1" smtClean="0">
                <a:solidFill>
                  <a:schemeClr val="tx1"/>
                </a:solidFill>
              </a:rPr>
              <a:t>Neha</a:t>
            </a:r>
            <a:r>
              <a:rPr lang="en-US" dirty="0" smtClean="0">
                <a:solidFill>
                  <a:schemeClr val="tx1"/>
                </a:solidFill>
              </a:rPr>
              <a:t> Sharma(170409)</a:t>
            </a:r>
          </a:p>
          <a:p>
            <a:pPr marL="457200" indent="-457200">
              <a:buAutoNum type="arabicPeriod"/>
            </a:pPr>
            <a:r>
              <a:rPr lang="en-US" dirty="0" err="1" smtClean="0">
                <a:solidFill>
                  <a:schemeClr val="tx1"/>
                </a:solidFill>
              </a:rPr>
              <a:t>Yukta</a:t>
            </a:r>
            <a:r>
              <a:rPr lang="en-US" dirty="0" smtClean="0">
                <a:solidFill>
                  <a:schemeClr val="tx1"/>
                </a:solidFill>
              </a:rPr>
              <a:t> </a:t>
            </a:r>
            <a:r>
              <a:rPr lang="en-US" dirty="0" err="1" smtClean="0">
                <a:solidFill>
                  <a:schemeClr val="tx1"/>
                </a:solidFill>
              </a:rPr>
              <a:t>Dadhich</a:t>
            </a:r>
            <a:r>
              <a:rPr lang="en-US" dirty="0" smtClean="0">
                <a:solidFill>
                  <a:schemeClr val="tx1"/>
                </a:solidFill>
              </a:rPr>
              <a:t>(170418)</a:t>
            </a:r>
          </a:p>
          <a:p>
            <a:pPr marL="457200" indent="-457200">
              <a:buAutoNum type="arabicPeriod"/>
            </a:pPr>
            <a:r>
              <a:rPr lang="en-US" dirty="0" err="1" smtClean="0">
                <a:solidFill>
                  <a:schemeClr val="tx1"/>
                </a:solidFill>
              </a:rPr>
              <a:t>Mahima</a:t>
            </a:r>
            <a:r>
              <a:rPr lang="en-US" dirty="0" smtClean="0">
                <a:solidFill>
                  <a:schemeClr val="tx1"/>
                </a:solidFill>
              </a:rPr>
              <a:t> </a:t>
            </a:r>
            <a:r>
              <a:rPr lang="en-US" dirty="0" err="1" smtClean="0">
                <a:solidFill>
                  <a:schemeClr val="tx1"/>
                </a:solidFill>
              </a:rPr>
              <a:t>Fulwaria</a:t>
            </a:r>
            <a:r>
              <a:rPr lang="en-US" dirty="0" smtClean="0">
                <a:solidFill>
                  <a:schemeClr val="tx1"/>
                </a:solidFill>
              </a:rPr>
              <a:t>(170422)</a:t>
            </a:r>
            <a:endParaRPr lang="en-US" dirty="0">
              <a:solidFill>
                <a:schemeClr val="tx1"/>
              </a:solidFill>
            </a:endParaRPr>
          </a:p>
        </p:txBody>
      </p:sp>
      <p:pic>
        <p:nvPicPr>
          <p:cNvPr id="4" name="Picture 3" descr="C:\Users\Librarian\Desktop\Untitled.png"/>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9144000" cy="2819400"/>
          </a:xfrm>
          <a:prstGeom prst="rect">
            <a:avLst/>
          </a:prstGeom>
          <a:noFill/>
          <a:ln>
            <a:noFill/>
          </a:ln>
        </p:spPr>
      </p:pic>
      <p:sp>
        <p:nvSpPr>
          <p:cNvPr id="6" name="Title 1"/>
          <p:cNvSpPr txBox="1">
            <a:spLocks/>
          </p:cNvSpPr>
          <p:nvPr/>
        </p:nvSpPr>
        <p:spPr>
          <a:xfrm>
            <a:off x="1905000" y="2937209"/>
            <a:ext cx="4800600" cy="872791"/>
          </a:xfrm>
          <a:prstGeom prst="rect">
            <a:avLst/>
          </a:prstGeom>
        </p:spPr>
        <p:txBody>
          <a:bodyPr vert="horz" lIns="91440" tIns="45720" rIns="91440" bIns="45720" rtlCol="0" anchor="t">
            <a:normAutofit fontScale="75000" lnSpcReduction="20000"/>
          </a:bodyPr>
          <a:lstStyle>
            <a:lvl1pPr algn="l" defTabSz="914400" rtl="0" eaLnBrk="1" latinLnBrk="0" hangingPunct="1">
              <a:spcBef>
                <a:spcPct val="0"/>
              </a:spcBef>
              <a:buNone/>
              <a:defRPr sz="4000" b="1" kern="1200" cap="all">
                <a:solidFill>
                  <a:schemeClr val="tx1"/>
                </a:solidFill>
                <a:latin typeface="+mj-lt"/>
                <a:ea typeface="+mj-ea"/>
                <a:cs typeface="+mj-cs"/>
              </a:defRPr>
            </a:lvl1pPr>
          </a:lstStyle>
          <a:p>
            <a:pPr algn="ctr"/>
            <a:r>
              <a:rPr lang="en-US" sz="2400" cap="none" dirty="0" smtClean="0">
                <a:latin typeface="Times New Roman" pitchFamily="18" charset="0"/>
                <a:cs typeface="Times New Roman" pitchFamily="18" charset="0"/>
              </a:rPr>
              <a:t>CS18.391</a:t>
            </a:r>
          </a:p>
          <a:p>
            <a:pPr algn="ctr"/>
            <a:r>
              <a:rPr lang="en-US" sz="2400" cap="none" dirty="0" smtClean="0">
                <a:latin typeface="Times New Roman" pitchFamily="18" charset="0"/>
                <a:cs typeface="Times New Roman" pitchFamily="18" charset="0"/>
              </a:rPr>
              <a:t>IBM Project</a:t>
            </a:r>
          </a:p>
          <a:p>
            <a:pPr algn="ctr"/>
            <a:r>
              <a:rPr lang="en-US" sz="2400" cap="none" dirty="0" err="1" smtClean="0">
                <a:latin typeface="Times New Roman" pitchFamily="18" charset="0"/>
                <a:cs typeface="Times New Roman" pitchFamily="18" charset="0"/>
              </a:rPr>
              <a:t>Topic:Traffic</a:t>
            </a:r>
            <a:r>
              <a:rPr lang="en-US" sz="2400" cap="none" dirty="0" smtClean="0">
                <a:latin typeface="Times New Roman" pitchFamily="18" charset="0"/>
                <a:cs typeface="Times New Roman" pitchFamily="18" charset="0"/>
              </a:rPr>
              <a:t> Density Management System</a:t>
            </a:r>
          </a:p>
          <a:p>
            <a:endParaRPr lang="en-US" sz="2400" cap="none" dirty="0">
              <a:latin typeface="Times New Roman" pitchFamily="18" charset="0"/>
              <a:cs typeface="Times New Roman" pitchFamily="18" charset="0"/>
            </a:endParaRPr>
          </a:p>
        </p:txBody>
      </p:sp>
    </p:spTree>
    <p:extLst>
      <p:ext uri="{BB962C8B-B14F-4D97-AF65-F5344CB8AC3E}">
        <p14:creationId xmlns:p14="http://schemas.microsoft.com/office/powerpoint/2010/main" xmlns="" val="2509475420"/>
      </p:ext>
    </p:extLst>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81000"/>
            <a:ext cx="7772400" cy="1470025"/>
          </a:xfrm>
        </p:spPr>
        <p:txBody>
          <a:bodyPr>
            <a:normAutofit/>
          </a:bodyPr>
          <a:lstStyle/>
          <a:p>
            <a:r>
              <a:rPr lang="en-US" sz="4000" b="1" dirty="0" smtClean="0">
                <a:latin typeface="Times New Roman" pitchFamily="18" charset="0"/>
                <a:cs typeface="Times New Roman" pitchFamily="18" charset="0"/>
              </a:rPr>
              <a:t>ESP8266 </a:t>
            </a:r>
            <a:r>
              <a:rPr lang="en-US" sz="4000" b="1" dirty="0" err="1" smtClean="0">
                <a:latin typeface="Times New Roman" pitchFamily="18" charset="0"/>
                <a:cs typeface="Times New Roman" pitchFamily="18" charset="0"/>
              </a:rPr>
              <a:t>WiFi</a:t>
            </a:r>
            <a:r>
              <a:rPr lang="en-US" sz="4000" b="1" dirty="0" smtClean="0">
                <a:latin typeface="Times New Roman" pitchFamily="18" charset="0"/>
                <a:cs typeface="Times New Roman" pitchFamily="18" charset="0"/>
              </a:rPr>
              <a:t> Module</a:t>
            </a:r>
            <a:r>
              <a:rPr lang="en-US" sz="4000" dirty="0" smtClean="0">
                <a:latin typeface="Times New Roman" pitchFamily="18" charset="0"/>
                <a:cs typeface="Times New Roman" pitchFamily="18" charset="0"/>
              </a:rPr>
              <a:t> </a:t>
            </a:r>
            <a:endParaRPr lang="en-US" sz="4000" b="1" dirty="0">
              <a:latin typeface="Times New Roman" pitchFamily="18" charset="0"/>
              <a:cs typeface="Times New Roman" pitchFamily="18" charset="0"/>
            </a:endParaRPr>
          </a:p>
        </p:txBody>
      </p:sp>
      <p:sp>
        <p:nvSpPr>
          <p:cNvPr id="3" name="Subtitle 2"/>
          <p:cNvSpPr>
            <a:spLocks noGrp="1"/>
          </p:cNvSpPr>
          <p:nvPr>
            <p:ph type="subTitle" idx="1"/>
          </p:nvPr>
        </p:nvSpPr>
        <p:spPr>
          <a:xfrm>
            <a:off x="838200" y="1752600"/>
            <a:ext cx="7543800" cy="2971800"/>
          </a:xfrm>
        </p:spPr>
        <p:txBody>
          <a:bodyPr>
            <a:noAutofit/>
          </a:bodyPr>
          <a:lstStyle/>
          <a:p>
            <a:pPr algn="just"/>
            <a:r>
              <a:rPr lang="en-US" sz="2400" dirty="0" smtClean="0">
                <a:solidFill>
                  <a:schemeClr val="tx1"/>
                </a:solidFill>
                <a:latin typeface="Times New Roman" pitchFamily="18" charset="0"/>
                <a:cs typeface="Times New Roman" pitchFamily="18" charset="0"/>
              </a:rPr>
              <a:t>The </a:t>
            </a:r>
            <a:r>
              <a:rPr lang="en-US" sz="2400" b="1" dirty="0" smtClean="0">
                <a:solidFill>
                  <a:schemeClr val="tx1"/>
                </a:solidFill>
                <a:latin typeface="Times New Roman" pitchFamily="18" charset="0"/>
                <a:cs typeface="Times New Roman" pitchFamily="18" charset="0"/>
              </a:rPr>
              <a:t>ESP8266 </a:t>
            </a:r>
            <a:r>
              <a:rPr lang="en-US" sz="2400" b="1" dirty="0" err="1" smtClean="0">
                <a:solidFill>
                  <a:schemeClr val="tx1"/>
                </a:solidFill>
                <a:latin typeface="Times New Roman" pitchFamily="18" charset="0"/>
                <a:cs typeface="Times New Roman" pitchFamily="18" charset="0"/>
              </a:rPr>
              <a:t>WiFi</a:t>
            </a:r>
            <a:r>
              <a:rPr lang="en-US" sz="2400" b="1" dirty="0" smtClean="0">
                <a:solidFill>
                  <a:schemeClr val="tx1"/>
                </a:solidFill>
                <a:latin typeface="Times New Roman" pitchFamily="18" charset="0"/>
                <a:cs typeface="Times New Roman" pitchFamily="18" charset="0"/>
              </a:rPr>
              <a:t> Module</a:t>
            </a:r>
            <a:r>
              <a:rPr lang="en-US" sz="2400" dirty="0" smtClean="0">
                <a:solidFill>
                  <a:schemeClr val="tx1"/>
                </a:solidFill>
                <a:latin typeface="Times New Roman" pitchFamily="18" charset="0"/>
                <a:cs typeface="Times New Roman" pitchFamily="18" charset="0"/>
              </a:rPr>
              <a:t> is a self contained </a:t>
            </a:r>
            <a:r>
              <a:rPr lang="en-US" sz="2400" dirty="0" smtClean="0">
                <a:solidFill>
                  <a:schemeClr val="tx1"/>
                </a:solidFill>
                <a:latin typeface="Times New Roman" pitchFamily="18" charset="0"/>
                <a:cs typeface="Times New Roman" pitchFamily="18" charset="0"/>
              </a:rPr>
              <a:t>SOC </a:t>
            </a:r>
            <a:r>
              <a:rPr lang="en-US" sz="2400" dirty="0" smtClean="0">
                <a:solidFill>
                  <a:schemeClr val="tx1"/>
                </a:solidFill>
                <a:latin typeface="Times New Roman" pitchFamily="18" charset="0"/>
                <a:cs typeface="Times New Roman" pitchFamily="18" charset="0"/>
              </a:rPr>
              <a:t>with integrated TCP/IP protocol stack that can give any microcontroller access to your </a:t>
            </a:r>
            <a:r>
              <a:rPr lang="en-US" sz="2400" b="1" dirty="0" err="1" smtClean="0">
                <a:solidFill>
                  <a:schemeClr val="tx1"/>
                </a:solidFill>
                <a:latin typeface="Times New Roman" pitchFamily="18" charset="0"/>
                <a:cs typeface="Times New Roman" pitchFamily="18" charset="0"/>
              </a:rPr>
              <a:t>WiFi</a:t>
            </a:r>
            <a:r>
              <a:rPr lang="en-US" sz="2400" dirty="0" smtClean="0">
                <a:solidFill>
                  <a:schemeClr val="tx1"/>
                </a:solidFill>
                <a:latin typeface="Times New Roman" pitchFamily="18" charset="0"/>
                <a:cs typeface="Times New Roman" pitchFamily="18" charset="0"/>
              </a:rPr>
              <a:t> network. The </a:t>
            </a:r>
            <a:r>
              <a:rPr lang="en-US" sz="2400" b="1" dirty="0" smtClean="0">
                <a:solidFill>
                  <a:schemeClr val="tx1"/>
                </a:solidFill>
                <a:latin typeface="Times New Roman" pitchFamily="18" charset="0"/>
                <a:cs typeface="Times New Roman" pitchFamily="18" charset="0"/>
              </a:rPr>
              <a:t>ESP8266</a:t>
            </a:r>
            <a:r>
              <a:rPr lang="en-US" sz="2400" dirty="0" smtClean="0">
                <a:solidFill>
                  <a:schemeClr val="tx1"/>
                </a:solidFill>
                <a:latin typeface="Times New Roman" pitchFamily="18" charset="0"/>
                <a:cs typeface="Times New Roman" pitchFamily="18" charset="0"/>
              </a:rPr>
              <a:t> is capable of either hosting an application or offloading all </a:t>
            </a:r>
            <a:r>
              <a:rPr lang="en-US" sz="2400" dirty="0" err="1" smtClean="0">
                <a:solidFill>
                  <a:schemeClr val="tx1"/>
                </a:solidFill>
                <a:latin typeface="Times New Roman" pitchFamily="18" charset="0"/>
                <a:cs typeface="Times New Roman" pitchFamily="18" charset="0"/>
              </a:rPr>
              <a:t>WiFi</a:t>
            </a:r>
            <a:r>
              <a:rPr lang="en-US" sz="2400" dirty="0" smtClean="0">
                <a:solidFill>
                  <a:schemeClr val="tx1"/>
                </a:solidFill>
                <a:latin typeface="Times New Roman" pitchFamily="18" charset="0"/>
                <a:cs typeface="Times New Roman" pitchFamily="18" charset="0"/>
              </a:rPr>
              <a:t> </a:t>
            </a:r>
            <a:r>
              <a:rPr lang="en-US" sz="2400" dirty="0" smtClean="0">
                <a:solidFill>
                  <a:schemeClr val="tx1"/>
                </a:solidFill>
                <a:latin typeface="Times New Roman" pitchFamily="18" charset="0"/>
                <a:cs typeface="Times New Roman" pitchFamily="18" charset="0"/>
              </a:rPr>
              <a:t>networking functions from another application processor</a:t>
            </a:r>
            <a:r>
              <a:rPr lang="en-US" sz="2400" dirty="0" smtClean="0">
                <a:solidFill>
                  <a:schemeClr val="tx1"/>
                </a:solidFill>
                <a:latin typeface="Times New Roman" pitchFamily="18" charset="0"/>
                <a:cs typeface="Times New Roman" pitchFamily="18" charset="0"/>
              </a:rPr>
              <a:t>. We will send the image collected and required data to the assigned authorities over cloud through this device.  </a:t>
            </a:r>
            <a:endParaRPr lang="en-US" sz="2400" dirty="0">
              <a:solidFill>
                <a:schemeClr val="tx1"/>
              </a:solidFill>
              <a:latin typeface="Times New Roman" pitchFamily="18" charset="0"/>
              <a:cs typeface="Times New Roman" pitchFamily="18" charset="0"/>
            </a:endParaRPr>
          </a:p>
        </p:txBody>
      </p:sp>
      <p:pic>
        <p:nvPicPr>
          <p:cNvPr id="6146" name="Picture 2" descr="Product Imag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4953000"/>
            <a:ext cx="7086600" cy="16764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err="1" smtClean="0">
                <a:latin typeface="Times New Roman" pitchFamily="18" charset="0"/>
                <a:cs typeface="Times New Roman" pitchFamily="18" charset="0"/>
              </a:rPr>
              <a:t>OpenCV</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buNone/>
            </a:pPr>
            <a:r>
              <a:rPr lang="en-US" sz="2400" b="1" dirty="0" smtClean="0">
                <a:latin typeface="Times New Roman" pitchFamily="18" charset="0"/>
                <a:cs typeface="Times New Roman" pitchFamily="18" charset="0"/>
              </a:rPr>
              <a:t>    </a:t>
            </a:r>
            <a:r>
              <a:rPr lang="en-US" sz="2400" b="1" dirty="0" err="1" smtClean="0">
                <a:latin typeface="Times New Roman" pitchFamily="18" charset="0"/>
                <a:cs typeface="Times New Roman" pitchFamily="18" charset="0"/>
              </a:rPr>
              <a:t>OpenCV</a:t>
            </a:r>
            <a:r>
              <a:rPr lang="en-US" sz="2400" dirty="0" smtClean="0">
                <a:latin typeface="Times New Roman" pitchFamily="18" charset="0"/>
                <a:cs typeface="Times New Roman" pitchFamily="18" charset="0"/>
              </a:rPr>
              <a:t> (Open Source Computer Vision) is a library of programming functions mainly aimed at real-time computer vision. In simple language it is library </a:t>
            </a:r>
            <a:r>
              <a:rPr lang="en-US" sz="2400" b="1" dirty="0" smtClean="0">
                <a:latin typeface="Times New Roman" pitchFamily="18" charset="0"/>
                <a:cs typeface="Times New Roman" pitchFamily="18" charset="0"/>
              </a:rPr>
              <a:t>used for Image Processing</a:t>
            </a:r>
            <a:r>
              <a:rPr lang="en-US" sz="2400" dirty="0" smtClean="0">
                <a:latin typeface="Times New Roman" pitchFamily="18" charset="0"/>
                <a:cs typeface="Times New Roman" pitchFamily="18" charset="0"/>
              </a:rPr>
              <a:t>. It is mainly </a:t>
            </a:r>
            <a:r>
              <a:rPr lang="en-US" sz="2400" b="1" dirty="0" smtClean="0">
                <a:latin typeface="Times New Roman" pitchFamily="18" charset="0"/>
                <a:cs typeface="Times New Roman" pitchFamily="18" charset="0"/>
              </a:rPr>
              <a:t>used</a:t>
            </a:r>
            <a:r>
              <a:rPr lang="en-US" sz="2400" dirty="0" smtClean="0">
                <a:latin typeface="Times New Roman" pitchFamily="18" charset="0"/>
                <a:cs typeface="Times New Roman" pitchFamily="18" charset="0"/>
              </a:rPr>
              <a:t> to do all the operation related to </a:t>
            </a:r>
            <a:r>
              <a:rPr lang="en-US" sz="2400" b="1" dirty="0" smtClean="0">
                <a:latin typeface="Times New Roman" pitchFamily="18" charset="0"/>
                <a:cs typeface="Times New Roman" pitchFamily="18" charset="0"/>
              </a:rPr>
              <a:t>Images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4" name="AutoShape 2" descr="Image result for opencv pyth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opencv pyth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opencv pyth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2000" y="3962400"/>
            <a:ext cx="7772400" cy="18402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1143000"/>
          </a:xfrm>
        </p:spPr>
        <p:txBody>
          <a:bodyPr>
            <a:normAutofit/>
          </a:bodyPr>
          <a:lstStyle/>
          <a:p>
            <a:r>
              <a:rPr lang="en-US" sz="4000" b="1" dirty="0" smtClean="0">
                <a:latin typeface="Times New Roman" pitchFamily="18" charset="0"/>
                <a:cs typeface="Times New Roman" pitchFamily="18" charset="0"/>
              </a:rPr>
              <a:t>CNN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76400"/>
            <a:ext cx="8229600" cy="4525963"/>
          </a:xfrm>
        </p:spPr>
        <p:txBody>
          <a:bodyPr>
            <a:normAutofit/>
          </a:bodyPr>
          <a:lstStyle/>
          <a:p>
            <a:pPr algn="just">
              <a:buNone/>
            </a:pPr>
            <a:r>
              <a:rPr lang="en-US" sz="2400" dirty="0" smtClean="0">
                <a:latin typeface="Times New Roman" pitchFamily="18" charset="0"/>
                <a:cs typeface="Times New Roman" pitchFamily="18" charset="0"/>
              </a:rPr>
              <a:t>    CNNs </a:t>
            </a:r>
            <a:r>
              <a:rPr lang="en-US" sz="2400" dirty="0" smtClean="0">
                <a:latin typeface="Times New Roman" pitchFamily="18" charset="0"/>
                <a:cs typeface="Times New Roman" pitchFamily="18" charset="0"/>
              </a:rPr>
              <a:t>are </a:t>
            </a:r>
            <a:r>
              <a:rPr lang="en-US" sz="2400" dirty="0" smtClean="0">
                <a:latin typeface="Times New Roman" pitchFamily="18" charset="0"/>
                <a:cs typeface="Times New Roman" pitchFamily="18" charset="0"/>
              </a:rPr>
              <a:t>powerful Artificial </a:t>
            </a:r>
            <a:r>
              <a:rPr lang="en-US" sz="2400" dirty="0" smtClean="0">
                <a:latin typeface="Times New Roman" pitchFamily="18" charset="0"/>
                <a:cs typeface="Times New Roman" pitchFamily="18" charset="0"/>
              </a:rPr>
              <a:t>intelligence (</a:t>
            </a:r>
            <a:r>
              <a:rPr lang="en-US" sz="2400" u="sng" dirty="0" smtClean="0">
                <a:latin typeface="Times New Roman" pitchFamily="18" charset="0"/>
                <a:cs typeface="Times New Roman" pitchFamily="18" charset="0"/>
              </a:rPr>
              <a:t>AI</a:t>
            </a:r>
            <a:r>
              <a:rPr lang="en-US" sz="2400" dirty="0" smtClean="0">
                <a:latin typeface="Times New Roman" pitchFamily="18" charset="0"/>
                <a:cs typeface="Times New Roman" pitchFamily="18" charset="0"/>
              </a:rPr>
              <a:t>) that use deep learning to </a:t>
            </a:r>
            <a:r>
              <a:rPr lang="en-US" sz="2400" dirty="0" smtClean="0">
                <a:latin typeface="Times New Roman" pitchFamily="18" charset="0"/>
                <a:cs typeface="Times New Roman" pitchFamily="18" charset="0"/>
              </a:rPr>
              <a:t>perform </a:t>
            </a:r>
            <a:r>
              <a:rPr lang="en-US" sz="2400" dirty="0" smtClean="0">
                <a:latin typeface="Times New Roman" pitchFamily="18" charset="0"/>
                <a:cs typeface="Times New Roman" pitchFamily="18" charset="0"/>
              </a:rPr>
              <a:t> image recognition and processing that is specifically designed to process pixel data</a:t>
            </a:r>
            <a:r>
              <a:rPr lang="en-US" sz="2400" dirty="0" smtClean="0">
                <a:latin typeface="Times New Roman" pitchFamily="18" charset="0"/>
                <a:cs typeface="Times New Roman" pitchFamily="18" charset="0"/>
              </a:rPr>
              <a:t>. The CNN will be used to train vehicles in the system so that the system can differentiate the vehicles present in the captured frames.</a:t>
            </a:r>
            <a:endParaRPr lang="en-US" sz="24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4648200"/>
            <a:ext cx="7772400" cy="1314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Present Implementation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buNone/>
            </a:pPr>
            <a:r>
              <a:rPr lang="en-US" sz="2400" dirty="0" smtClean="0">
                <a:latin typeface="Times New Roman" pitchFamily="18" charset="0"/>
                <a:cs typeface="Times New Roman" pitchFamily="18" charset="0"/>
              </a:rPr>
              <a:t>    We are developing the system in python programming language. Currently we have counted the cars present in frames using </a:t>
            </a:r>
            <a:r>
              <a:rPr lang="en-US" sz="2400" dirty="0" err="1" smtClean="0">
                <a:latin typeface="Times New Roman" pitchFamily="18" charset="0"/>
                <a:cs typeface="Times New Roman" pitchFamily="18" charset="0"/>
              </a:rPr>
              <a:t>opencv</a:t>
            </a:r>
            <a:r>
              <a:rPr lang="en-US" sz="2400" dirty="0" smtClean="0">
                <a:latin typeface="Times New Roman" pitchFamily="18" charset="0"/>
                <a:cs typeface="Times New Roman" pitchFamily="18" charset="0"/>
              </a:rPr>
              <a:t> and finding the frame with maximum  </a:t>
            </a:r>
            <a:r>
              <a:rPr lang="en-US" sz="2400" dirty="0" smtClean="0">
                <a:latin typeface="Times New Roman" pitchFamily="18" charset="0"/>
                <a:cs typeface="Times New Roman" pitchFamily="18" charset="0"/>
              </a:rPr>
              <a:t>density. Output </a:t>
            </a:r>
            <a:r>
              <a:rPr lang="en-US" sz="2400" dirty="0" smtClean="0">
                <a:latin typeface="Times New Roman" pitchFamily="18" charset="0"/>
                <a:cs typeface="Times New Roman" pitchFamily="18" charset="0"/>
              </a:rPr>
              <a:t>screen display the output image. In this image will display the original RGB image and in this screen the vehicles are boxed for the find the count. </a:t>
            </a:r>
          </a:p>
          <a:p>
            <a:pPr algn="just">
              <a:buNone/>
            </a:pPr>
            <a:endParaRPr lang="en-US" sz="2400"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srcRect l="31875" t="44444" r="51250" b="37778"/>
          <a:stretch>
            <a:fillRect/>
          </a:stretch>
        </p:blipFill>
        <p:spPr bwMode="auto">
          <a:xfrm>
            <a:off x="2743200" y="4267200"/>
            <a:ext cx="3733800" cy="2438400"/>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normAutofit/>
          </a:bodyPr>
          <a:lstStyle/>
          <a:p>
            <a:r>
              <a:rPr lang="en-US" sz="4000" b="1" dirty="0" smtClean="0">
                <a:latin typeface="Times New Roman" pitchFamily="18" charset="0"/>
                <a:cs typeface="Times New Roman" pitchFamily="18" charset="0"/>
              </a:rPr>
              <a:t>Future Implementation</a:t>
            </a:r>
            <a:endParaRPr lang="en-US" sz="4000" b="1" dirty="0">
              <a:latin typeface="Times New Roman" pitchFamily="18" charset="0"/>
              <a:cs typeface="Times New Roman" pitchFamily="18" charset="0"/>
            </a:endParaRPr>
          </a:p>
        </p:txBody>
      </p:sp>
      <p:sp>
        <p:nvSpPr>
          <p:cNvPr id="3" name="Subtitle 2"/>
          <p:cNvSpPr>
            <a:spLocks noGrp="1"/>
          </p:cNvSpPr>
          <p:nvPr>
            <p:ph type="subTitle" idx="1"/>
          </p:nvPr>
        </p:nvSpPr>
        <p:spPr>
          <a:xfrm>
            <a:off x="990600" y="2286000"/>
            <a:ext cx="7924800" cy="2362200"/>
          </a:xfrm>
        </p:spPr>
        <p:txBody>
          <a:bodyPr>
            <a:normAutofit fontScale="25000" lnSpcReduction="20000"/>
          </a:bodyPr>
          <a:lstStyle/>
          <a:p>
            <a:pPr algn="just"/>
            <a:r>
              <a:rPr lang="en-US" sz="9600" dirty="0" smtClean="0">
                <a:solidFill>
                  <a:schemeClr val="tx1"/>
                </a:solidFill>
                <a:latin typeface="Times New Roman" pitchFamily="18" charset="0"/>
                <a:cs typeface="Times New Roman" pitchFamily="18" charset="0"/>
              </a:rPr>
              <a:t>In future the captured images will be sent to the authorities via IoT. We will use ESP8266 </a:t>
            </a:r>
            <a:r>
              <a:rPr lang="en-US" sz="9600" dirty="0" err="1" smtClean="0">
                <a:solidFill>
                  <a:schemeClr val="tx1"/>
                </a:solidFill>
                <a:latin typeface="Times New Roman" pitchFamily="18" charset="0"/>
                <a:cs typeface="Times New Roman" pitchFamily="18" charset="0"/>
              </a:rPr>
              <a:t>wi</a:t>
            </a:r>
            <a:r>
              <a:rPr lang="en-US" sz="9600" dirty="0" err="1">
                <a:solidFill>
                  <a:schemeClr val="tx1"/>
                </a:solidFill>
                <a:latin typeface="Times New Roman" pitchFamily="18" charset="0"/>
                <a:cs typeface="Times New Roman" pitchFamily="18" charset="0"/>
              </a:rPr>
              <a:t>-</a:t>
            </a:r>
            <a:r>
              <a:rPr lang="en-US" sz="9600" dirty="0" err="1" smtClean="0">
                <a:solidFill>
                  <a:schemeClr val="tx1"/>
                </a:solidFill>
                <a:latin typeface="Times New Roman" pitchFamily="18" charset="0"/>
                <a:cs typeface="Times New Roman" pitchFamily="18" charset="0"/>
              </a:rPr>
              <a:t>fi</a:t>
            </a:r>
            <a:r>
              <a:rPr lang="en-US" sz="9600" dirty="0" smtClean="0">
                <a:solidFill>
                  <a:schemeClr val="tx1"/>
                </a:solidFill>
                <a:latin typeface="Times New Roman" pitchFamily="18" charset="0"/>
                <a:cs typeface="Times New Roman" pitchFamily="18" charset="0"/>
              </a:rPr>
              <a:t> module to do so . We will generate our own trained car dataset and train them through </a:t>
            </a:r>
            <a:r>
              <a:rPr lang="en-US" sz="9600" dirty="0" smtClean="0">
                <a:solidFill>
                  <a:schemeClr val="tx1"/>
                </a:solidFill>
                <a:latin typeface="Times New Roman" pitchFamily="18" charset="0"/>
                <a:cs typeface="Times New Roman" pitchFamily="18" charset="0"/>
              </a:rPr>
              <a:t>CNN. The </a:t>
            </a:r>
            <a:r>
              <a:rPr lang="en-US" sz="9600" dirty="0" smtClean="0">
                <a:solidFill>
                  <a:schemeClr val="tx1"/>
                </a:solidFill>
                <a:latin typeface="Times New Roman" pitchFamily="18" charset="0"/>
                <a:cs typeface="Times New Roman" pitchFamily="18" charset="0"/>
              </a:rPr>
              <a:t>trained model will predict cars and recognize them in live image </a:t>
            </a:r>
            <a:r>
              <a:rPr lang="en-US" sz="9600" dirty="0" smtClean="0">
                <a:solidFill>
                  <a:schemeClr val="tx1"/>
                </a:solidFill>
                <a:latin typeface="Times New Roman" pitchFamily="18" charset="0"/>
                <a:cs typeface="Times New Roman" pitchFamily="18" charset="0"/>
              </a:rPr>
              <a:t>. The </a:t>
            </a:r>
            <a:r>
              <a:rPr lang="en-US" sz="9600" dirty="0" smtClean="0">
                <a:solidFill>
                  <a:schemeClr val="tx1"/>
                </a:solidFill>
                <a:latin typeface="Times New Roman" pitchFamily="18" charset="0"/>
                <a:cs typeface="Times New Roman" pitchFamily="18" charset="0"/>
              </a:rPr>
              <a:t>captured images will then predict maximum density  through the trained model. </a:t>
            </a:r>
          </a:p>
          <a:p>
            <a:endParaRPr lang="en-US" dirty="0"/>
          </a:p>
        </p:txBody>
      </p:sp>
    </p:spTree>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590800"/>
            <a:ext cx="8229600" cy="1143000"/>
          </a:xfrm>
        </p:spPr>
        <p:txBody>
          <a:bodyPr/>
          <a:lstStyle/>
          <a:p>
            <a:r>
              <a:rPr lang="en-US" dirty="0" smtClean="0"/>
              <a:t>THANK YOU!</a:t>
            </a:r>
            <a:endParaRPr lang="en-US" dirty="0"/>
          </a:p>
        </p:txBody>
      </p:sp>
    </p:spTree>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2756" y="-11229"/>
            <a:ext cx="7772400" cy="1470025"/>
          </a:xfrm>
        </p:spPr>
        <p:txBody>
          <a:bodyPr>
            <a:normAutofit/>
          </a:bodyPr>
          <a:lstStyle/>
          <a:p>
            <a:r>
              <a:rPr lang="en-US" sz="4000" b="1" dirty="0" smtClean="0">
                <a:latin typeface="Times New Roman" pitchFamily="18" charset="0"/>
                <a:cs typeface="Times New Roman" pitchFamily="18" charset="0"/>
              </a:rPr>
              <a:t>INTRODUCTION</a:t>
            </a:r>
            <a:endParaRPr lang="en-US" sz="4000" b="1" dirty="0">
              <a:latin typeface="Times New Roman" pitchFamily="18" charset="0"/>
              <a:cs typeface="Times New Roman" pitchFamily="18" charset="0"/>
            </a:endParaRPr>
          </a:p>
        </p:txBody>
      </p:sp>
      <p:sp>
        <p:nvSpPr>
          <p:cNvPr id="3" name="Subtitle 2"/>
          <p:cNvSpPr>
            <a:spLocks noGrp="1"/>
          </p:cNvSpPr>
          <p:nvPr>
            <p:ph type="subTitle" idx="1"/>
          </p:nvPr>
        </p:nvSpPr>
        <p:spPr>
          <a:xfrm>
            <a:off x="990600" y="1371600"/>
            <a:ext cx="7467600" cy="4495800"/>
          </a:xfrm>
        </p:spPr>
        <p:txBody>
          <a:bodyPr>
            <a:normAutofit/>
          </a:bodyPr>
          <a:lstStyle/>
          <a:p>
            <a:pPr algn="just"/>
            <a:r>
              <a:rPr lang="en-US" sz="2400" dirty="0" smtClean="0">
                <a:solidFill>
                  <a:schemeClr val="tx1"/>
                </a:solidFill>
                <a:latin typeface="Times New Roman" pitchFamily="18" charset="0"/>
                <a:cs typeface="Times New Roman" pitchFamily="18" charset="0"/>
              </a:rPr>
              <a:t>The project is designed to develop a density based dynamic traffic signal system. The signal timing changes automatically on sensing the traffic density at the junction. Traffic congestion is a severe problem in many major cities across the world and it has become a nightmare for the commuters in these cities. Conventional traffic light system is based on fixed time concept allotted to each side of the junction which cannot be varied as per varying traffic density .</a:t>
            </a:r>
            <a:r>
              <a:rPr lang="en-US" sz="2400" dirty="0">
                <a:solidFill>
                  <a:schemeClr val="tx1"/>
                </a:solidFill>
                <a:latin typeface="Times New Roman" pitchFamily="18" charset="0"/>
                <a:cs typeface="Times New Roman" pitchFamily="18" charset="0"/>
              </a:rPr>
              <a:t> </a:t>
            </a:r>
          </a:p>
          <a:p>
            <a:pPr algn="just"/>
            <a:endParaRPr lang="en-US" sz="2400" dirty="0">
              <a:solidFill>
                <a:schemeClr val="tx1"/>
              </a:solidFill>
              <a:latin typeface="Times New Roman" pitchFamily="18" charset="0"/>
              <a:cs typeface="Times New Roman" pitchFamily="18" charset="0"/>
            </a:endParaRP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4876800"/>
            <a:ext cx="8077200" cy="187642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itchFamily="18" charset="0"/>
                <a:cs typeface="Times New Roman" pitchFamily="18" charset="0"/>
              </a:rPr>
              <a:t>Working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914400" y="1600200"/>
            <a:ext cx="7772400" cy="4525963"/>
          </a:xfrm>
        </p:spPr>
        <p:txBody>
          <a:bodyPr/>
          <a:lstStyle/>
          <a:p>
            <a:pPr algn="just">
              <a:buNone/>
            </a:pPr>
            <a:r>
              <a:rPr lang="en-US" sz="2400" dirty="0" smtClean="0">
                <a:latin typeface="Times New Roman" pitchFamily="18" charset="0"/>
                <a:cs typeface="Times New Roman" pitchFamily="18" charset="0"/>
              </a:rPr>
              <a:t>    The camera will capture the image of each road and count the number of vehicles present in each road. It will find the road with maximum density and show green signal to that road and “stop” signal to others. This system will then follow for other remaining roads until all roads are covered. </a:t>
            </a:r>
          </a:p>
          <a:p>
            <a:pPr algn="just">
              <a:buNone/>
            </a:pPr>
            <a:endParaRPr lang="en-US" dirty="0">
              <a:latin typeface="Times New Roman" pitchFamily="18" charset="0"/>
              <a:cs typeface="Times New Roman" pitchFamily="18" charset="0"/>
            </a:endParaRPr>
          </a:p>
        </p:txBody>
      </p:sp>
      <p:pic>
        <p:nvPicPr>
          <p:cNvPr id="4" name="Picture 2" descr="Image result for traffic density managemen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4038600"/>
            <a:ext cx="8001000" cy="25146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8229600" cy="1143000"/>
          </a:xfrm>
        </p:spPr>
        <p:txBody>
          <a:bodyPr>
            <a:noAutofit/>
          </a:bodyPr>
          <a:lstStyle/>
          <a:p>
            <a:pPr algn="just"/>
            <a:r>
              <a:rPr lang="en-US" sz="2400" dirty="0" smtClean="0">
                <a:solidFill>
                  <a:schemeClr val="tx1"/>
                </a:solidFill>
                <a:latin typeface="Times New Roman" pitchFamily="18" charset="0"/>
                <a:cs typeface="Times New Roman" pitchFamily="18" charset="0"/>
              </a:rPr>
              <a:t>Junction timings allotted are fixed. Sometimes higher traffic density at one side of the junction demands longer green time as compared to standard allotted time. The image captured in the traffic signal is processed and converted into grayscale image then its threshold is calculated based on which the contour has been drawn in order to calculate the number of vehicles present in the image. After calculating the number of vehicles we will come to know in which side the density is high based on which signals will be allotted for a particular side. </a:t>
            </a:r>
            <a:endParaRPr lang="en-US" sz="2400" dirty="0">
              <a:solidFill>
                <a:schemeClr val="tx1"/>
              </a:solidFill>
              <a:latin typeface="Times New Roman" pitchFamily="18" charset="0"/>
              <a:cs typeface="Times New Roman" pitchFamily="18" charset="0"/>
            </a:endParaRPr>
          </a:p>
        </p:txBody>
      </p:sp>
    </p:spTree>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0"/>
            <a:ext cx="7772400" cy="1470025"/>
          </a:xfrm>
        </p:spPr>
        <p:txBody>
          <a:bodyPr>
            <a:noAutofit/>
          </a:bodyPr>
          <a:lstStyle/>
          <a:p>
            <a:pPr algn="l"/>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Source </a:t>
            </a:r>
            <a:r>
              <a:rPr lang="en-US" sz="2400" b="1" dirty="0" smtClean="0">
                <a:latin typeface="Times New Roman" pitchFamily="18" charset="0"/>
                <a:cs typeface="Times New Roman" pitchFamily="18" charset="0"/>
              </a:rPr>
              <a:t>Image </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In this system, the source image is the RGB image which can be given by the users for getting the contour image and the vehicle count in output screen. </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
        <p:nvSpPr>
          <p:cNvPr id="3" name="Subtitle 2"/>
          <p:cNvSpPr>
            <a:spLocks noGrp="1"/>
          </p:cNvSpPr>
          <p:nvPr>
            <p:ph type="subTitle" idx="1"/>
          </p:nvPr>
        </p:nvSpPr>
        <p:spPr>
          <a:xfrm>
            <a:off x="914400" y="228600"/>
            <a:ext cx="6400800" cy="1066800"/>
          </a:xfrm>
        </p:spPr>
        <p:txBody>
          <a:bodyPr>
            <a:normAutofit/>
          </a:bodyPr>
          <a:lstStyle/>
          <a:p>
            <a:r>
              <a:rPr lang="en-US" sz="4000" b="1" dirty="0" smtClean="0">
                <a:solidFill>
                  <a:schemeClr val="tx1"/>
                </a:solidFill>
                <a:latin typeface="Times New Roman" pitchFamily="18" charset="0"/>
                <a:cs typeface="Times New Roman" pitchFamily="18" charset="0"/>
              </a:rPr>
              <a:t>Image Conversion</a:t>
            </a:r>
            <a:endParaRPr lang="en-US" sz="4000" b="1" dirty="0">
              <a:solidFill>
                <a:schemeClr val="tx1"/>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l="29293" t="26936" r="50505" b="49719"/>
          <a:stretch>
            <a:fillRect/>
          </a:stretch>
        </p:blipFill>
        <p:spPr bwMode="auto">
          <a:xfrm>
            <a:off x="2286000" y="3429000"/>
            <a:ext cx="4419600" cy="3048000"/>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143000"/>
          </a:xfrm>
        </p:spPr>
        <p:txBody>
          <a:bodyPr>
            <a:noAutofit/>
          </a:bodyPr>
          <a:lstStyle/>
          <a:p>
            <a:pPr algn="l"/>
            <a:r>
              <a:rPr lang="en-US" sz="2400" b="1" dirty="0" smtClean="0">
                <a:latin typeface="Times New Roman" pitchFamily="18" charset="0"/>
                <a:cs typeface="Times New Roman" pitchFamily="18" charset="0"/>
              </a:rPr>
              <a:t>Grayscale </a:t>
            </a:r>
            <a:r>
              <a:rPr lang="en-US" sz="2400" b="1" dirty="0" smtClean="0">
                <a:latin typeface="Times New Roman" pitchFamily="18" charset="0"/>
                <a:cs typeface="Times New Roman" pitchFamily="18" charset="0"/>
              </a:rPr>
              <a:t>Image</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The grayscale image can be used to display the objects in the format of black and white. In this system the output will display the grayscale image after getting the source image only, because source image is converted into the grayscale image. </a:t>
            </a:r>
            <a:endParaRPr lang="en-US" sz="24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l="28824" t="60784" r="51790" b="14117"/>
          <a:stretch>
            <a:fillRect/>
          </a:stretch>
        </p:blipFill>
        <p:spPr bwMode="auto">
          <a:xfrm>
            <a:off x="1828800" y="3048000"/>
            <a:ext cx="4800600" cy="2667000"/>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400"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Threshold Image</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The threshold image increases brightness or contrast of the grayscale image. In this system we can convert the grayscale image to threshold image.</a:t>
            </a:r>
            <a:endParaRPr lang="en-US" sz="2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l="53125" t="14444" r="32500" b="66667"/>
          <a:stretch>
            <a:fillRect/>
          </a:stretch>
        </p:blipFill>
        <p:spPr bwMode="auto">
          <a:xfrm>
            <a:off x="533400" y="2286000"/>
            <a:ext cx="3276600" cy="1981200"/>
          </a:xfrm>
          <a:prstGeom prst="rect">
            <a:avLst/>
          </a:prstGeom>
          <a:noFill/>
          <a:ln w="9525">
            <a:noFill/>
            <a:miter lim="800000"/>
            <a:headEnd/>
            <a:tailEnd/>
          </a:ln>
          <a:effectLst/>
        </p:spPr>
      </p:pic>
      <p:sp>
        <p:nvSpPr>
          <p:cNvPr id="4" name="Rectangle 3"/>
          <p:cNvSpPr/>
          <p:nvPr/>
        </p:nvSpPr>
        <p:spPr>
          <a:xfrm>
            <a:off x="457200" y="4648200"/>
            <a:ext cx="7924800" cy="1569660"/>
          </a:xfrm>
          <a:prstGeom prst="rect">
            <a:avLst/>
          </a:prstGeom>
        </p:spPr>
        <p:txBody>
          <a:bodyPr wrap="square">
            <a:spAutoFit/>
          </a:bodyPr>
          <a:lstStyle/>
          <a:p>
            <a:r>
              <a:rPr lang="en-US" sz="2400" b="1" dirty="0" smtClean="0">
                <a:latin typeface="Times New Roman" pitchFamily="18" charset="0"/>
                <a:cs typeface="Times New Roman" pitchFamily="18" charset="0"/>
              </a:rPr>
              <a:t>D. Canny image </a:t>
            </a:r>
          </a:p>
          <a:p>
            <a:r>
              <a:rPr lang="en-US" sz="2400" dirty="0" smtClean="0">
                <a:latin typeface="Times New Roman" pitchFamily="18" charset="0"/>
                <a:cs typeface="Times New Roman" pitchFamily="18" charset="0"/>
              </a:rPr>
              <a:t>Canny image is the image in which one of the edge detector  can be used to outline the edges of the objects. It can be helpful for finding out the objects.</a:t>
            </a:r>
            <a:endParaRPr lang="en-US" sz="2400" dirty="0">
              <a:latin typeface="Times New Roman" pitchFamily="18" charset="0"/>
              <a:cs typeface="Times New Roman" pitchFamily="18" charset="0"/>
            </a:endParaRPr>
          </a:p>
        </p:txBody>
      </p:sp>
      <p:pic>
        <p:nvPicPr>
          <p:cNvPr id="3075" name="Picture 3"/>
          <p:cNvPicPr>
            <a:picLocks noChangeAspect="1" noChangeArrowheads="1"/>
          </p:cNvPicPr>
          <p:nvPr/>
        </p:nvPicPr>
        <p:blipFill>
          <a:blip r:embed="rId3"/>
          <a:srcRect l="53125" t="34445" r="30625" b="43333"/>
          <a:stretch>
            <a:fillRect/>
          </a:stretch>
        </p:blipFill>
        <p:spPr bwMode="auto">
          <a:xfrm>
            <a:off x="4953000" y="2362200"/>
            <a:ext cx="3733800" cy="1981200"/>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406900"/>
            <a:ext cx="8534400" cy="1362075"/>
          </a:xfrm>
        </p:spPr>
        <p:txBody>
          <a:bodyPr>
            <a:noAutofit/>
          </a:bodyPr>
          <a:lstStyle/>
          <a:p>
            <a:r>
              <a:rPr lang="en-US" sz="2400" cap="none" dirty="0" smtClean="0">
                <a:latin typeface="Times New Roman" pitchFamily="18" charset="0"/>
                <a:cs typeface="Times New Roman" pitchFamily="18" charset="0"/>
              </a:rPr>
              <a:t>Contour </a:t>
            </a:r>
            <a:r>
              <a:rPr lang="en-US" sz="2400" cap="none" dirty="0" smtClean="0">
                <a:latin typeface="Times New Roman" pitchFamily="18" charset="0"/>
                <a:cs typeface="Times New Roman" pitchFamily="18" charset="0"/>
              </a:rPr>
              <a:t>image </a:t>
            </a:r>
            <a:r>
              <a:rPr lang="en-US" sz="2400" b="0" cap="none" dirty="0" smtClean="0">
                <a:latin typeface="Times New Roman" pitchFamily="18" charset="0"/>
                <a:cs typeface="Times New Roman" pitchFamily="18" charset="0"/>
              </a:rPr>
              <a:t/>
            </a:r>
            <a:br>
              <a:rPr lang="en-US" sz="2400" b="0" cap="none" dirty="0" smtClean="0">
                <a:latin typeface="Times New Roman" pitchFamily="18" charset="0"/>
                <a:cs typeface="Times New Roman" pitchFamily="18" charset="0"/>
              </a:rPr>
            </a:br>
            <a:r>
              <a:rPr lang="en-US" sz="2400" b="0" cap="none" dirty="0" smtClean="0">
                <a:latin typeface="Times New Roman" pitchFamily="18" charset="0"/>
                <a:cs typeface="Times New Roman" pitchFamily="18" charset="0"/>
              </a:rPr>
              <a:t>Before showing the cars count and output screen the erode image is converted into the contour image. This image is the final step to find the car counts and output screen. </a:t>
            </a:r>
            <a:endParaRPr lang="en-US" sz="2400" b="0" cap="none" dirty="0">
              <a:latin typeface="Times New Roman" pitchFamily="18" charset="0"/>
              <a:cs typeface="Times New Roman" pitchFamily="18" charset="0"/>
            </a:endParaRPr>
          </a:p>
        </p:txBody>
      </p:sp>
      <p:sp>
        <p:nvSpPr>
          <p:cNvPr id="3" name="Text Placeholder 2"/>
          <p:cNvSpPr>
            <a:spLocks noGrp="1"/>
          </p:cNvSpPr>
          <p:nvPr>
            <p:ph type="body" idx="1"/>
          </p:nvPr>
        </p:nvSpPr>
        <p:spPr>
          <a:xfrm>
            <a:off x="304800" y="457200"/>
            <a:ext cx="8382000" cy="1500187"/>
          </a:xfrm>
        </p:spPr>
        <p:txBody>
          <a:bodyPr>
            <a:noAutofit/>
          </a:bodyPr>
          <a:lstStyle/>
          <a:p>
            <a:r>
              <a:rPr lang="en-US" sz="2400" b="1" dirty="0" smtClean="0">
                <a:solidFill>
                  <a:schemeClr val="tx1"/>
                </a:solidFill>
                <a:latin typeface="Times New Roman" pitchFamily="18" charset="0"/>
                <a:cs typeface="Times New Roman" pitchFamily="18" charset="0"/>
              </a:rPr>
              <a:t>Erode </a:t>
            </a:r>
            <a:r>
              <a:rPr lang="en-US" sz="2400" b="1" dirty="0" smtClean="0">
                <a:solidFill>
                  <a:schemeClr val="tx1"/>
                </a:solidFill>
                <a:latin typeface="Times New Roman" pitchFamily="18" charset="0"/>
                <a:cs typeface="Times New Roman" pitchFamily="18" charset="0"/>
              </a:rPr>
              <a:t>Image </a:t>
            </a:r>
          </a:p>
          <a:p>
            <a:r>
              <a:rPr lang="en-US" sz="2400" dirty="0" smtClean="0">
                <a:solidFill>
                  <a:schemeClr val="tx1"/>
                </a:solidFill>
                <a:latin typeface="Times New Roman" pitchFamily="18" charset="0"/>
                <a:cs typeface="Times New Roman" pitchFamily="18" charset="0"/>
              </a:rPr>
              <a:t>The Erode image is like the canny image. </a:t>
            </a:r>
            <a:r>
              <a:rPr lang="en-US" sz="2400" dirty="0">
                <a:solidFill>
                  <a:schemeClr val="tx1"/>
                </a:solidFill>
                <a:latin typeface="Times New Roman" pitchFamily="18" charset="0"/>
                <a:cs typeface="Times New Roman" pitchFamily="18" charset="0"/>
              </a:rPr>
              <a:t>I</a:t>
            </a:r>
            <a:r>
              <a:rPr lang="en-US" sz="2400" dirty="0" smtClean="0">
                <a:solidFill>
                  <a:schemeClr val="tx1"/>
                </a:solidFill>
                <a:latin typeface="Times New Roman" pitchFamily="18" charset="0"/>
                <a:cs typeface="Times New Roman" pitchFamily="18" charset="0"/>
              </a:rPr>
              <a:t>t can be used to find the edges with the </a:t>
            </a:r>
            <a:r>
              <a:rPr lang="en-US" sz="2400" dirty="0" err="1" smtClean="0">
                <a:solidFill>
                  <a:schemeClr val="tx1"/>
                </a:solidFill>
                <a:latin typeface="Times New Roman" pitchFamily="18" charset="0"/>
                <a:cs typeface="Times New Roman" pitchFamily="18" charset="0"/>
              </a:rPr>
              <a:t>darked</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lines.In</a:t>
            </a:r>
            <a:r>
              <a:rPr lang="en-US" sz="2400" dirty="0" smtClean="0">
                <a:solidFill>
                  <a:schemeClr val="tx1"/>
                </a:solidFill>
                <a:latin typeface="Times New Roman" pitchFamily="18" charset="0"/>
                <a:cs typeface="Times New Roman" pitchFamily="18" charset="0"/>
              </a:rPr>
              <a:t> our system the edges of the vehicles are detected with the </a:t>
            </a:r>
            <a:r>
              <a:rPr lang="en-US" sz="2400" dirty="0" err="1" smtClean="0">
                <a:solidFill>
                  <a:schemeClr val="tx1"/>
                </a:solidFill>
                <a:latin typeface="Times New Roman" pitchFamily="18" charset="0"/>
                <a:cs typeface="Times New Roman" pitchFamily="18" charset="0"/>
              </a:rPr>
              <a:t>darked</a:t>
            </a:r>
            <a:r>
              <a:rPr lang="en-US" sz="2400" dirty="0" smtClean="0">
                <a:solidFill>
                  <a:schemeClr val="tx1"/>
                </a:solidFill>
                <a:latin typeface="Times New Roman" pitchFamily="18" charset="0"/>
                <a:cs typeface="Times New Roman" pitchFamily="18" charset="0"/>
              </a:rPr>
              <a:t> lines. Before converting the canny image to Erode image, the canny image will be destroyed.</a:t>
            </a:r>
            <a:endParaRPr lang="en-US" sz="2400" dirty="0">
              <a:solidFill>
                <a:schemeClr val="tx1"/>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srcRect l="31875" t="37778" r="50625" b="38889"/>
          <a:stretch>
            <a:fillRect/>
          </a:stretch>
        </p:blipFill>
        <p:spPr bwMode="auto">
          <a:xfrm>
            <a:off x="4953000" y="2133600"/>
            <a:ext cx="3200400" cy="19050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53125" t="34444" r="30000" b="44189"/>
          <a:stretch>
            <a:fillRect/>
          </a:stretch>
        </p:blipFill>
        <p:spPr bwMode="auto">
          <a:xfrm>
            <a:off x="990600" y="2133600"/>
            <a:ext cx="3048000" cy="1905000"/>
          </a:xfrm>
          <a:prstGeom prst="rect">
            <a:avLst/>
          </a:prstGeom>
          <a:noFill/>
          <a:ln w="9525">
            <a:noFill/>
            <a:miter lim="800000"/>
            <a:headEnd/>
            <a:tailEnd/>
          </a:ln>
          <a:effectLst/>
        </p:spPr>
      </p:pic>
    </p:spTree>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14600"/>
            <a:ext cx="8229600" cy="1143000"/>
          </a:xfrm>
        </p:spPr>
        <p:txBody>
          <a:bodyPr>
            <a:normAutofit fontScale="90000"/>
          </a:bodyPr>
          <a:lstStyle/>
          <a:p>
            <a:r>
              <a:rPr lang="en-US" dirty="0" smtClean="0">
                <a:latin typeface="Times New Roman" pitchFamily="18" charset="0"/>
                <a:cs typeface="Times New Roman" pitchFamily="18" charset="0"/>
              </a:rPr>
              <a:t>TECHNOLOGIES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TO BE USED</a:t>
            </a:r>
            <a:endParaRPr lang="en-US" dirty="0">
              <a:latin typeface="Times New Roman" pitchFamily="18" charset="0"/>
              <a:cs typeface="Times New Roman" pitchFamily="18" charset="0"/>
            </a:endParaRPr>
          </a:p>
        </p:txBody>
      </p:sp>
    </p:spTree>
  </p:cSld>
  <p:clrMapOvr>
    <a:masterClrMapping/>
  </p:clrMapOvr>
  <p:transition spd="slow">
    <p:pull/>
  </p:transition>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0092_T_PGO_Abstract-Pastel-Triangles-Template-16_9" id="{9E71B7FD-73F8-4042-9B80-C418717FD7D5}" vid="{5E48787A-7F9F-4ED1-AD66-9316ADE3EC12}"/>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0092_T_PGO_Abstract-Pastel-Triangles-Template-16_9" id="{9E71B7FD-73F8-4042-9B80-C418717FD7D5}" vid="{7482D724-8DED-441A-A87E-2012CD8698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360</TotalTime>
  <Words>519</Words>
  <Application>Microsoft Office PowerPoint</Application>
  <PresentationFormat>On-screen Show (4:3)</PresentationFormat>
  <Paragraphs>36</Paragraphs>
  <Slides>15</Slides>
  <Notes>1</Notes>
  <HiddenSlides>0</HiddenSlides>
  <MMClips>0</MMClip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Theme1</vt:lpstr>
      <vt:lpstr>1_Custom Design</vt:lpstr>
      <vt:lpstr>Office Theme</vt:lpstr>
      <vt:lpstr>Submitted to: Mr. AMAN Mr. JASVINDER SINGH Mr. ROBIN TYAGI</vt:lpstr>
      <vt:lpstr>INTRODUCTION</vt:lpstr>
      <vt:lpstr>Working</vt:lpstr>
      <vt:lpstr>Junction timings allotted are fixed. Sometimes higher traffic density at one side of the junction demands longer green time as compared to standard allotted time. The image captured in the traffic signal is processed and converted into grayscale image then its threshold is calculated based on which the contour has been drawn in order to calculate the number of vehicles present in the image. After calculating the number of vehicles we will come to know in which side the density is high based on which signals will be allotted for a particular side. </vt:lpstr>
      <vt:lpstr>   Source Image  In this system, the source image is the RGB image which can be given by the users for getting the contour image and the vehicle count in output screen.  </vt:lpstr>
      <vt:lpstr>Grayscale Image The grayscale image can be used to display the objects in the format of black and white. In this system the output will display the grayscale image after getting the source image only, because source image is converted into the grayscale image. </vt:lpstr>
      <vt:lpstr> Threshold Image The threshold image increases brightness or contrast of the grayscale image. In this system we can convert the grayscale image to threshold image.</vt:lpstr>
      <vt:lpstr>Contour image  Before showing the cars count and output screen the erode image is converted into the contour image. This image is the final step to find the car counts and output screen. </vt:lpstr>
      <vt:lpstr>TECHNOLOGIES  TO BE USED</vt:lpstr>
      <vt:lpstr>ESP8266 WiFi Module </vt:lpstr>
      <vt:lpstr>OpenCV</vt:lpstr>
      <vt:lpstr>CNN</vt:lpstr>
      <vt:lpstr>Present Implementation</vt:lpstr>
      <vt:lpstr>Future Implementation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Hp</dc:creator>
  <cp:lastModifiedBy>Hp</cp:lastModifiedBy>
  <cp:revision>41</cp:revision>
  <dcterms:created xsi:type="dcterms:W3CDTF">2019-11-04T09:22:17Z</dcterms:created>
  <dcterms:modified xsi:type="dcterms:W3CDTF">2019-11-05T09:19:15Z</dcterms:modified>
</cp:coreProperties>
</file>